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15.svg" ContentType="image/svg+xml"/>
  <Override PartName="/ppt/media/image17.svg" ContentType="image/svg+xml"/>
  <Override PartName="/ppt/media/image19.svg" ContentType="image/svg+xml"/>
  <Override PartName="/ppt/media/image21.svg" ContentType="image/svg+xml"/>
  <Override PartName="/ppt/media/image23.svg" ContentType="image/svg+xml"/>
  <Override PartName="/ppt/media/image25.svg" ContentType="image/svg+xml"/>
  <Override PartName="/ppt/media/image28.svg" ContentType="image/svg+xml"/>
  <Override PartName="/ppt/media/image30.svg" ContentType="image/svg+xml"/>
  <Override PartName="/ppt/media/image32.svg" ContentType="image/svg+xml"/>
  <Override PartName="/ppt/media/image7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</p:sldMasterIdLst>
  <p:notesMasterIdLst>
    <p:notesMasterId r:id="rId7"/>
  </p:notesMasterIdLst>
  <p:handoutMasterIdLst>
    <p:handoutMasterId r:id="rId32"/>
  </p:handoutMasterIdLst>
  <p:sldIdLst>
    <p:sldId id="257" r:id="rId4"/>
    <p:sldId id="258" r:id="rId5"/>
    <p:sldId id="261" r:id="rId6"/>
    <p:sldId id="262" r:id="rId8"/>
    <p:sldId id="277" r:id="rId9"/>
    <p:sldId id="263" r:id="rId10"/>
    <p:sldId id="278" r:id="rId11"/>
    <p:sldId id="265" r:id="rId12"/>
    <p:sldId id="266" r:id="rId13"/>
    <p:sldId id="279" r:id="rId14"/>
    <p:sldId id="280" r:id="rId15"/>
    <p:sldId id="267" r:id="rId16"/>
    <p:sldId id="281" r:id="rId17"/>
    <p:sldId id="282" r:id="rId18"/>
    <p:sldId id="283" r:id="rId19"/>
    <p:sldId id="297" r:id="rId20"/>
    <p:sldId id="269" r:id="rId21"/>
    <p:sldId id="316" r:id="rId22"/>
    <p:sldId id="324" r:id="rId23"/>
    <p:sldId id="328" r:id="rId24"/>
    <p:sldId id="272" r:id="rId25"/>
    <p:sldId id="298" r:id="rId26"/>
    <p:sldId id="273" r:id="rId27"/>
    <p:sldId id="274" r:id="rId28"/>
    <p:sldId id="275" r:id="rId29"/>
    <p:sldId id="299" r:id="rId30"/>
    <p:sldId id="276" r:id="rId31"/>
  </p:sldIdLst>
  <p:sldSz cx="12192000" cy="6858000"/>
  <p:notesSz cx="6858000" cy="9144000"/>
  <p:embeddedFontLst>
    <p:embeddedFont>
      <p:font typeface="汉仪楷体简" panose="02010600000101010101" charset="-128"/>
      <p:regular r:id="rId37"/>
    </p:embeddedFont>
    <p:embeddedFont>
      <p:font typeface="Starlight" panose="00000500000000000000" charset="0"/>
      <p:regular r:id="rId38"/>
    </p:embeddedFont>
    <p:embeddedFont>
      <p:font typeface="微软雅黑" panose="020B0503020204020204" charset="-122"/>
      <p:regular r:id="rId39"/>
    </p:embeddedFont>
    <p:embeddedFont>
      <p:font typeface="Calibri" panose="020F0502020204030204" charset="0"/>
      <p:regular r:id="rId40"/>
      <p:bold r:id="rId41"/>
      <p:italic r:id="rId42"/>
      <p:boldItalic r:id="rId43"/>
    </p:embeddedFont>
    <p:embeddedFont>
      <p:font typeface="汉仪颜楷简" panose="00020600040101010101" charset="-122"/>
      <p:regular r:id="rId44"/>
    </p:embeddedFont>
    <p:embeddedFont>
      <p:font typeface="方正思念成诗" panose="02010600010101010101" charset="-122"/>
      <p:regular r:id="rId45"/>
    </p:embeddedFont>
  </p:embeddedFontLst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10" userDrawn="1">
          <p15:clr>
            <a:srgbClr val="A4A3A4"/>
          </p15:clr>
        </p15:guide>
        <p15:guide id="2" pos="3838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  <p:cmAuthor id="1" name="WPS" initials="W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210"/>
        <p:guide pos="3838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6" Type="http://schemas.openxmlformats.org/officeDocument/2006/relationships/tags" Target="tags/tag329.xml"/><Relationship Id="rId45" Type="http://schemas.openxmlformats.org/officeDocument/2006/relationships/font" Target="fonts/font9.fntdata"/><Relationship Id="rId44" Type="http://schemas.openxmlformats.org/officeDocument/2006/relationships/font" Target="fonts/font8.fntdata"/><Relationship Id="rId43" Type="http://schemas.openxmlformats.org/officeDocument/2006/relationships/font" Target="fonts/font7.fntdata"/><Relationship Id="rId42" Type="http://schemas.openxmlformats.org/officeDocument/2006/relationships/font" Target="fonts/font6.fntdata"/><Relationship Id="rId41" Type="http://schemas.openxmlformats.org/officeDocument/2006/relationships/font" Target="fonts/font5.fntdata"/><Relationship Id="rId40" Type="http://schemas.openxmlformats.org/officeDocument/2006/relationships/font" Target="fonts/font4.fntdata"/><Relationship Id="rId4" Type="http://schemas.openxmlformats.org/officeDocument/2006/relationships/slide" Target="slides/slide1.xml"/><Relationship Id="rId39" Type="http://schemas.openxmlformats.org/officeDocument/2006/relationships/font" Target="fonts/font3.fntdata"/><Relationship Id="rId38" Type="http://schemas.openxmlformats.org/officeDocument/2006/relationships/font" Target="fonts/font2.fntdata"/><Relationship Id="rId37" Type="http://schemas.openxmlformats.org/officeDocument/2006/relationships/font" Target="fonts/font1.fntdata"/><Relationship Id="rId36" Type="http://schemas.openxmlformats.org/officeDocument/2006/relationships/commentAuthors" Target="commentAuthors.xml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handoutMaster" Target="handoutMasters/handoutMaster1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A5F825-9C29-43CC-BB96-80A60E9689F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tags" Target="../tags/tag64.xml"/><Relationship Id="rId20" Type="http://schemas.openxmlformats.org/officeDocument/2006/relationships/tags" Target="../tags/tag79.xml"/><Relationship Id="rId2" Type="http://schemas.openxmlformats.org/officeDocument/2006/relationships/tags" Target="../tags/tag63.xml"/><Relationship Id="rId19" Type="http://schemas.openxmlformats.org/officeDocument/2006/relationships/tags" Target="../tags/tag78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84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3" Type="http://schemas.openxmlformats.org/officeDocument/2006/relationships/tags" Target="../tags/tag81.xml"/><Relationship Id="rId2" Type="http://schemas.openxmlformats.org/officeDocument/2006/relationships/tags" Target="../tags/tag80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92.xml"/><Relationship Id="rId8" Type="http://schemas.openxmlformats.org/officeDocument/2006/relationships/tags" Target="../tags/tag91.xml"/><Relationship Id="rId7" Type="http://schemas.openxmlformats.org/officeDocument/2006/relationships/tags" Target="../tags/tag90.xml"/><Relationship Id="rId6" Type="http://schemas.openxmlformats.org/officeDocument/2006/relationships/tags" Target="../tags/tag89.xml"/><Relationship Id="rId5" Type="http://schemas.openxmlformats.org/officeDocument/2006/relationships/tags" Target="../tags/tag88.xml"/><Relationship Id="rId4" Type="http://schemas.openxmlformats.org/officeDocument/2006/relationships/tags" Target="../tags/tag87.xml"/><Relationship Id="rId3" Type="http://schemas.openxmlformats.org/officeDocument/2006/relationships/tags" Target="../tags/tag86.xml"/><Relationship Id="rId2" Type="http://schemas.openxmlformats.org/officeDocument/2006/relationships/tags" Target="../tags/tag8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00.xml"/><Relationship Id="rId8" Type="http://schemas.openxmlformats.org/officeDocument/2006/relationships/tags" Target="../tags/tag99.xml"/><Relationship Id="rId7" Type="http://schemas.openxmlformats.org/officeDocument/2006/relationships/tags" Target="../tags/tag98.xml"/><Relationship Id="rId6" Type="http://schemas.openxmlformats.org/officeDocument/2006/relationships/tags" Target="../tags/tag97.xml"/><Relationship Id="rId5" Type="http://schemas.openxmlformats.org/officeDocument/2006/relationships/tags" Target="../tags/tag96.xml"/><Relationship Id="rId4" Type="http://schemas.openxmlformats.org/officeDocument/2006/relationships/tags" Target="../tags/tag95.xml"/><Relationship Id="rId3" Type="http://schemas.openxmlformats.org/officeDocument/2006/relationships/tags" Target="../tags/tag94.xml"/><Relationship Id="rId2" Type="http://schemas.openxmlformats.org/officeDocument/2006/relationships/tags" Target="../tags/tag93.xml"/><Relationship Id="rId17" Type="http://schemas.openxmlformats.org/officeDocument/2006/relationships/tags" Target="../tags/tag108.xml"/><Relationship Id="rId16" Type="http://schemas.openxmlformats.org/officeDocument/2006/relationships/tags" Target="../tags/tag107.xml"/><Relationship Id="rId15" Type="http://schemas.openxmlformats.org/officeDocument/2006/relationships/tags" Target="../tags/tag106.xml"/><Relationship Id="rId14" Type="http://schemas.openxmlformats.org/officeDocument/2006/relationships/tags" Target="../tags/tag105.xml"/><Relationship Id="rId13" Type="http://schemas.openxmlformats.org/officeDocument/2006/relationships/tags" Target="../tags/tag104.xml"/><Relationship Id="rId12" Type="http://schemas.openxmlformats.org/officeDocument/2006/relationships/tags" Target="../tags/tag103.xml"/><Relationship Id="rId11" Type="http://schemas.openxmlformats.org/officeDocument/2006/relationships/tags" Target="../tags/tag102.xml"/><Relationship Id="rId10" Type="http://schemas.openxmlformats.org/officeDocument/2006/relationships/tags" Target="../tags/tag101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114.xml"/><Relationship Id="rId6" Type="http://schemas.openxmlformats.org/officeDocument/2006/relationships/tags" Target="../tags/tag113.xml"/><Relationship Id="rId5" Type="http://schemas.openxmlformats.org/officeDocument/2006/relationships/tags" Target="../tags/tag112.xml"/><Relationship Id="rId4" Type="http://schemas.openxmlformats.org/officeDocument/2006/relationships/tags" Target="../tags/tag111.xml"/><Relationship Id="rId3" Type="http://schemas.openxmlformats.org/officeDocument/2006/relationships/tags" Target="../tags/tag110.xml"/><Relationship Id="rId2" Type="http://schemas.openxmlformats.org/officeDocument/2006/relationships/tags" Target="../tags/tag109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22.xml"/><Relationship Id="rId8" Type="http://schemas.openxmlformats.org/officeDocument/2006/relationships/tags" Target="../tags/tag121.xml"/><Relationship Id="rId7" Type="http://schemas.openxmlformats.org/officeDocument/2006/relationships/tags" Target="../tags/tag120.xml"/><Relationship Id="rId6" Type="http://schemas.openxmlformats.org/officeDocument/2006/relationships/tags" Target="../tags/tag119.xml"/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26.xml"/><Relationship Id="rId4" Type="http://schemas.openxmlformats.org/officeDocument/2006/relationships/tags" Target="../tags/tag125.xml"/><Relationship Id="rId3" Type="http://schemas.openxmlformats.org/officeDocument/2006/relationships/tags" Target="../tags/tag124.xml"/><Relationship Id="rId2" Type="http://schemas.openxmlformats.org/officeDocument/2006/relationships/tags" Target="../tags/tag123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29.xml"/><Relationship Id="rId3" Type="http://schemas.openxmlformats.org/officeDocument/2006/relationships/tags" Target="../tags/tag128.xml"/><Relationship Id="rId2" Type="http://schemas.openxmlformats.org/officeDocument/2006/relationships/tags" Target="../tags/tag127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33.xml"/><Relationship Id="rId4" Type="http://schemas.openxmlformats.org/officeDocument/2006/relationships/tags" Target="../tags/tag132.xml"/><Relationship Id="rId3" Type="http://schemas.openxmlformats.org/officeDocument/2006/relationships/tags" Target="../tags/tag131.xml"/><Relationship Id="rId2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38.xml"/><Relationship Id="rId5" Type="http://schemas.openxmlformats.org/officeDocument/2006/relationships/tags" Target="../tags/tag137.xml"/><Relationship Id="rId4" Type="http://schemas.openxmlformats.org/officeDocument/2006/relationships/tags" Target="../tags/tag136.xml"/><Relationship Id="rId3" Type="http://schemas.openxmlformats.org/officeDocument/2006/relationships/tags" Target="../tags/tag135.xml"/><Relationship Id="rId2" Type="http://schemas.openxmlformats.org/officeDocument/2006/relationships/tags" Target="../tags/tag134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44.xml"/><Relationship Id="rId8" Type="http://schemas.openxmlformats.org/officeDocument/2006/relationships/tags" Target="../tags/tag143.xml"/><Relationship Id="rId7" Type="http://schemas.openxmlformats.org/officeDocument/2006/relationships/tags" Target="../tags/tag142.xml"/><Relationship Id="rId6" Type="http://schemas.openxmlformats.org/officeDocument/2006/relationships/tags" Target="../tags/tag141.xml"/><Relationship Id="rId5" Type="http://schemas.microsoft.com/office/2007/relationships/hdphoto" Target="../media/image2.wdp"/><Relationship Id="rId4" Type="http://schemas.openxmlformats.org/officeDocument/2006/relationships/image" Target="../media/image1.png"/><Relationship Id="rId3" Type="http://schemas.openxmlformats.org/officeDocument/2006/relationships/tags" Target="../tags/tag140.xml"/><Relationship Id="rId20" Type="http://schemas.openxmlformats.org/officeDocument/2006/relationships/tags" Target="../tags/tag155.xml"/><Relationship Id="rId2" Type="http://schemas.openxmlformats.org/officeDocument/2006/relationships/tags" Target="../tags/tag139.xml"/><Relationship Id="rId19" Type="http://schemas.openxmlformats.org/officeDocument/2006/relationships/tags" Target="../tags/tag154.xml"/><Relationship Id="rId18" Type="http://schemas.openxmlformats.org/officeDocument/2006/relationships/tags" Target="../tags/tag153.xml"/><Relationship Id="rId17" Type="http://schemas.openxmlformats.org/officeDocument/2006/relationships/tags" Target="../tags/tag152.xml"/><Relationship Id="rId16" Type="http://schemas.openxmlformats.org/officeDocument/2006/relationships/tags" Target="../tags/tag151.xml"/><Relationship Id="rId15" Type="http://schemas.openxmlformats.org/officeDocument/2006/relationships/tags" Target="../tags/tag150.xml"/><Relationship Id="rId14" Type="http://schemas.openxmlformats.org/officeDocument/2006/relationships/tags" Target="../tags/tag149.xml"/><Relationship Id="rId13" Type="http://schemas.openxmlformats.org/officeDocument/2006/relationships/tags" Target="../tags/tag148.xml"/><Relationship Id="rId12" Type="http://schemas.openxmlformats.org/officeDocument/2006/relationships/tags" Target="../tags/tag147.xml"/><Relationship Id="rId11" Type="http://schemas.openxmlformats.org/officeDocument/2006/relationships/tags" Target="../tags/tag146.xml"/><Relationship Id="rId10" Type="http://schemas.openxmlformats.org/officeDocument/2006/relationships/tags" Target="../tags/tag145.xml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l">
              <a:buClrTx/>
              <a:buSzTx/>
              <a:buFontTx/>
            </a:pPr>
            <a:endParaRPr lang="zh-CN" altLang="en-US" dirty="0">
              <a:solidFill>
                <a:schemeClr val="tx2"/>
              </a:solidFill>
              <a:latin typeface="+mj-ea"/>
              <a:ea typeface="+mj-ea"/>
              <a:sym typeface="+mn-ea"/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70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78" t="16449" r="23318" b="68430"/>
          <a:stretch>
            <a:fillRect/>
          </a:stretch>
        </p:blipFill>
        <p:spPr bwMode="auto">
          <a:xfrm rot="20971891">
            <a:off x="7672231" y="5363517"/>
            <a:ext cx="796177" cy="872128"/>
          </a:xfrm>
          <a:prstGeom prst="rect">
            <a:avLst/>
          </a:prstGeom>
          <a:noFill/>
        </p:spPr>
      </p:pic>
      <p:sp>
        <p:nvSpPr>
          <p:cNvPr id="2" name="标题 1"/>
          <p:cNvSpPr>
            <a:spLocks noGrp="1"/>
          </p:cNvSpPr>
          <p:nvPr>
            <p:ph type="ctrTitle"/>
            <p:custDataLst>
              <p:tags r:id="rId6"/>
            </p:custDataLst>
          </p:nvPr>
        </p:nvSpPr>
        <p:spPr>
          <a:xfrm>
            <a:off x="8210550" y="1247776"/>
            <a:ext cx="2743200" cy="4514850"/>
          </a:xfrm>
          <a:ln w="25400">
            <a:solidFill>
              <a:srgbClr val="F4EDE8"/>
            </a:solidFill>
          </a:ln>
        </p:spPr>
        <p:txBody>
          <a:bodyPr vert="eaVert" wrap="square" lIns="0" tIns="10800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rgbClr val="FFFFFF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3" name="任意多边形: 形状 12"/>
          <p:cNvSpPr/>
          <p:nvPr userDrawn="1">
            <p:custDataLst>
              <p:tags r:id="rId10"/>
            </p:custDataLst>
          </p:nvPr>
        </p:nvSpPr>
        <p:spPr>
          <a:xfrm>
            <a:off x="1941830" y="2013585"/>
            <a:ext cx="2813050" cy="2831465"/>
          </a:xfrm>
          <a:custGeom>
            <a:avLst/>
            <a:gdLst>
              <a:gd name="connsiteX0" fmla="*/ 2214375 w 4462562"/>
              <a:gd name="connsiteY0" fmla="*/ 0 h 4491272"/>
              <a:gd name="connsiteX1" fmla="*/ 3472290 w 4462562"/>
              <a:gd name="connsiteY1" fmla="*/ 833802 h 4491272"/>
              <a:gd name="connsiteX2" fmla="*/ 3516123 w 4462562"/>
              <a:gd name="connsiteY2" fmla="*/ 953561 h 4491272"/>
              <a:gd name="connsiteX3" fmla="*/ 3628760 w 4462562"/>
              <a:gd name="connsiteY3" fmla="*/ 994787 h 4491272"/>
              <a:gd name="connsiteX4" fmla="*/ 4462562 w 4462562"/>
              <a:gd name="connsiteY4" fmla="*/ 2252702 h 4491272"/>
              <a:gd name="connsiteX5" fmla="*/ 3628761 w 4462562"/>
              <a:gd name="connsiteY5" fmla="*/ 3510617 h 4491272"/>
              <a:gd name="connsiteX6" fmla="*/ 3510150 w 4462562"/>
              <a:gd name="connsiteY6" fmla="*/ 3554029 h 4491272"/>
              <a:gd name="connsiteX7" fmla="*/ 3472290 w 4462562"/>
              <a:gd name="connsiteY7" fmla="*/ 3657470 h 4491272"/>
              <a:gd name="connsiteX8" fmla="*/ 2214375 w 4462562"/>
              <a:gd name="connsiteY8" fmla="*/ 4491272 h 4491272"/>
              <a:gd name="connsiteX9" fmla="*/ 956460 w 4462562"/>
              <a:gd name="connsiteY9" fmla="*/ 3657470 h 4491272"/>
              <a:gd name="connsiteX10" fmla="*/ 913370 w 4462562"/>
              <a:gd name="connsiteY10" fmla="*/ 3539739 h 4491272"/>
              <a:gd name="connsiteX11" fmla="*/ 833802 w 4462562"/>
              <a:gd name="connsiteY11" fmla="*/ 3510617 h 4491272"/>
              <a:gd name="connsiteX12" fmla="*/ 0 w 4462562"/>
              <a:gd name="connsiteY12" fmla="*/ 2252702 h 4491272"/>
              <a:gd name="connsiteX13" fmla="*/ 833802 w 4462562"/>
              <a:gd name="connsiteY13" fmla="*/ 994787 h 4491272"/>
              <a:gd name="connsiteX14" fmla="*/ 908434 w 4462562"/>
              <a:gd name="connsiteY14" fmla="*/ 967472 h 4491272"/>
              <a:gd name="connsiteX15" fmla="*/ 910553 w 4462562"/>
              <a:gd name="connsiteY15" fmla="*/ 959231 h 4491272"/>
              <a:gd name="connsiteX16" fmla="*/ 2214375 w 4462562"/>
              <a:gd name="connsiteY16" fmla="*/ 0 h 44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62562" h="4491272">
                <a:moveTo>
                  <a:pt x="2214375" y="0"/>
                </a:moveTo>
                <a:cubicBezTo>
                  <a:pt x="2779860" y="0"/>
                  <a:pt x="3265042" y="343811"/>
                  <a:pt x="3472290" y="833802"/>
                </a:cubicBezTo>
                <a:lnTo>
                  <a:pt x="3516123" y="953561"/>
                </a:lnTo>
                <a:lnTo>
                  <a:pt x="3628760" y="994787"/>
                </a:lnTo>
                <a:cubicBezTo>
                  <a:pt x="4118751" y="1202036"/>
                  <a:pt x="4462562" y="1687218"/>
                  <a:pt x="4462562" y="2252702"/>
                </a:cubicBezTo>
                <a:cubicBezTo>
                  <a:pt x="4462562" y="2818186"/>
                  <a:pt x="4118751" y="3303369"/>
                  <a:pt x="3628761" y="3510617"/>
                </a:cubicBezTo>
                <a:lnTo>
                  <a:pt x="3510150" y="3554029"/>
                </a:lnTo>
                <a:lnTo>
                  <a:pt x="3472290" y="3657470"/>
                </a:lnTo>
                <a:cubicBezTo>
                  <a:pt x="3265042" y="4147461"/>
                  <a:pt x="2779860" y="4491272"/>
                  <a:pt x="2214375" y="4491272"/>
                </a:cubicBezTo>
                <a:cubicBezTo>
                  <a:pt x="1648891" y="4491272"/>
                  <a:pt x="1163709" y="4147461"/>
                  <a:pt x="956460" y="3657470"/>
                </a:cubicBezTo>
                <a:lnTo>
                  <a:pt x="913370" y="3539739"/>
                </a:lnTo>
                <a:lnTo>
                  <a:pt x="833802" y="3510617"/>
                </a:lnTo>
                <a:cubicBezTo>
                  <a:pt x="343811" y="3303369"/>
                  <a:pt x="0" y="2818186"/>
                  <a:pt x="0" y="2252702"/>
                </a:cubicBezTo>
                <a:cubicBezTo>
                  <a:pt x="0" y="1687218"/>
                  <a:pt x="343811" y="1202036"/>
                  <a:pt x="833802" y="994787"/>
                </a:cubicBezTo>
                <a:lnTo>
                  <a:pt x="908434" y="967472"/>
                </a:lnTo>
                <a:lnTo>
                  <a:pt x="910553" y="959231"/>
                </a:lnTo>
                <a:cubicBezTo>
                  <a:pt x="1083403" y="403501"/>
                  <a:pt x="1601767" y="0"/>
                  <a:pt x="2214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5" name="任意多边形: 形状 14"/>
          <p:cNvSpPr/>
          <p:nvPr userDrawn="1">
            <p:custDataLst>
              <p:tags r:id="rId11"/>
            </p:custDataLst>
          </p:nvPr>
        </p:nvSpPr>
        <p:spPr>
          <a:xfrm>
            <a:off x="1875155" y="1946910"/>
            <a:ext cx="2945765" cy="2964815"/>
          </a:xfrm>
          <a:custGeom>
            <a:avLst/>
            <a:gdLst>
              <a:gd name="connsiteX0" fmla="*/ 2214375 w 4462562"/>
              <a:gd name="connsiteY0" fmla="*/ 0 h 4491272"/>
              <a:gd name="connsiteX1" fmla="*/ 3472290 w 4462562"/>
              <a:gd name="connsiteY1" fmla="*/ 833802 h 4491272"/>
              <a:gd name="connsiteX2" fmla="*/ 3516123 w 4462562"/>
              <a:gd name="connsiteY2" fmla="*/ 953561 h 4491272"/>
              <a:gd name="connsiteX3" fmla="*/ 3628760 w 4462562"/>
              <a:gd name="connsiteY3" fmla="*/ 994787 h 4491272"/>
              <a:gd name="connsiteX4" fmla="*/ 4462562 w 4462562"/>
              <a:gd name="connsiteY4" fmla="*/ 2252702 h 4491272"/>
              <a:gd name="connsiteX5" fmla="*/ 3628761 w 4462562"/>
              <a:gd name="connsiteY5" fmla="*/ 3510617 h 4491272"/>
              <a:gd name="connsiteX6" fmla="*/ 3510150 w 4462562"/>
              <a:gd name="connsiteY6" fmla="*/ 3554029 h 4491272"/>
              <a:gd name="connsiteX7" fmla="*/ 3472290 w 4462562"/>
              <a:gd name="connsiteY7" fmla="*/ 3657470 h 4491272"/>
              <a:gd name="connsiteX8" fmla="*/ 2214375 w 4462562"/>
              <a:gd name="connsiteY8" fmla="*/ 4491272 h 4491272"/>
              <a:gd name="connsiteX9" fmla="*/ 956460 w 4462562"/>
              <a:gd name="connsiteY9" fmla="*/ 3657470 h 4491272"/>
              <a:gd name="connsiteX10" fmla="*/ 913370 w 4462562"/>
              <a:gd name="connsiteY10" fmla="*/ 3539739 h 4491272"/>
              <a:gd name="connsiteX11" fmla="*/ 833802 w 4462562"/>
              <a:gd name="connsiteY11" fmla="*/ 3510617 h 4491272"/>
              <a:gd name="connsiteX12" fmla="*/ 0 w 4462562"/>
              <a:gd name="connsiteY12" fmla="*/ 2252702 h 4491272"/>
              <a:gd name="connsiteX13" fmla="*/ 833802 w 4462562"/>
              <a:gd name="connsiteY13" fmla="*/ 994787 h 4491272"/>
              <a:gd name="connsiteX14" fmla="*/ 908434 w 4462562"/>
              <a:gd name="connsiteY14" fmla="*/ 967472 h 4491272"/>
              <a:gd name="connsiteX15" fmla="*/ 910553 w 4462562"/>
              <a:gd name="connsiteY15" fmla="*/ 959231 h 4491272"/>
              <a:gd name="connsiteX16" fmla="*/ 2214375 w 4462562"/>
              <a:gd name="connsiteY16" fmla="*/ 0 h 44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62562" h="4491272">
                <a:moveTo>
                  <a:pt x="2214375" y="0"/>
                </a:moveTo>
                <a:cubicBezTo>
                  <a:pt x="2779860" y="0"/>
                  <a:pt x="3265042" y="343811"/>
                  <a:pt x="3472290" y="833802"/>
                </a:cubicBezTo>
                <a:lnTo>
                  <a:pt x="3516123" y="953561"/>
                </a:lnTo>
                <a:lnTo>
                  <a:pt x="3628760" y="994787"/>
                </a:lnTo>
                <a:cubicBezTo>
                  <a:pt x="4118751" y="1202036"/>
                  <a:pt x="4462562" y="1687218"/>
                  <a:pt x="4462562" y="2252702"/>
                </a:cubicBezTo>
                <a:cubicBezTo>
                  <a:pt x="4462562" y="2818186"/>
                  <a:pt x="4118751" y="3303369"/>
                  <a:pt x="3628761" y="3510617"/>
                </a:cubicBezTo>
                <a:lnTo>
                  <a:pt x="3510150" y="3554029"/>
                </a:lnTo>
                <a:lnTo>
                  <a:pt x="3472290" y="3657470"/>
                </a:lnTo>
                <a:cubicBezTo>
                  <a:pt x="3265042" y="4147461"/>
                  <a:pt x="2779860" y="4491272"/>
                  <a:pt x="2214375" y="4491272"/>
                </a:cubicBezTo>
                <a:cubicBezTo>
                  <a:pt x="1648891" y="4491272"/>
                  <a:pt x="1163709" y="4147461"/>
                  <a:pt x="956460" y="3657470"/>
                </a:cubicBezTo>
                <a:lnTo>
                  <a:pt x="913370" y="3539739"/>
                </a:lnTo>
                <a:lnTo>
                  <a:pt x="833802" y="3510617"/>
                </a:lnTo>
                <a:cubicBezTo>
                  <a:pt x="343811" y="3303369"/>
                  <a:pt x="0" y="2818186"/>
                  <a:pt x="0" y="2252702"/>
                </a:cubicBezTo>
                <a:cubicBezTo>
                  <a:pt x="0" y="1687218"/>
                  <a:pt x="343811" y="1202036"/>
                  <a:pt x="833802" y="994787"/>
                </a:cubicBezTo>
                <a:lnTo>
                  <a:pt x="908434" y="967472"/>
                </a:lnTo>
                <a:lnTo>
                  <a:pt x="910553" y="959231"/>
                </a:lnTo>
                <a:cubicBezTo>
                  <a:pt x="1083403" y="403501"/>
                  <a:pt x="1601767" y="0"/>
                  <a:pt x="2214375" y="0"/>
                </a:cubicBezTo>
                <a:close/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6" name="任意多边形: 形状 15"/>
          <p:cNvSpPr/>
          <p:nvPr userDrawn="1">
            <p:custDataLst>
              <p:tags r:id="rId12"/>
            </p:custDataLst>
          </p:nvPr>
        </p:nvSpPr>
        <p:spPr>
          <a:xfrm rot="14289111" flipV="1">
            <a:off x="3323590" y="4203700"/>
            <a:ext cx="297180" cy="297180"/>
          </a:xfrm>
          <a:custGeom>
            <a:avLst/>
            <a:gdLst>
              <a:gd name="connsiteX0" fmla="*/ 1143616 w 1340074"/>
              <a:gd name="connsiteY0" fmla="*/ 673 h 1340221"/>
              <a:gd name="connsiteX1" fmla="*/ 1290347 w 1340074"/>
              <a:gd name="connsiteY1" fmla="*/ 49667 h 1340221"/>
              <a:gd name="connsiteX2" fmla="*/ 983706 w 1340074"/>
              <a:gd name="connsiteY2" fmla="*/ 986491 h 1340221"/>
              <a:gd name="connsiteX3" fmla="*/ 46887 w 1340074"/>
              <a:gd name="connsiteY3" fmla="*/ 1293135 h 1340221"/>
              <a:gd name="connsiteX4" fmla="*/ 353847 w 1340074"/>
              <a:gd name="connsiteY4" fmla="*/ 356629 h 1340221"/>
              <a:gd name="connsiteX5" fmla="*/ 1143616 w 1340074"/>
              <a:gd name="connsiteY5" fmla="*/ 673 h 13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0074" h="1340221">
                <a:moveTo>
                  <a:pt x="1143616" y="673"/>
                </a:moveTo>
                <a:cubicBezTo>
                  <a:pt x="1210001" y="4125"/>
                  <a:pt x="1261500" y="20820"/>
                  <a:pt x="1290347" y="49667"/>
                </a:cubicBezTo>
                <a:cubicBezTo>
                  <a:pt x="1405736" y="165057"/>
                  <a:pt x="1327004" y="642872"/>
                  <a:pt x="983706" y="986491"/>
                </a:cubicBezTo>
                <a:cubicBezTo>
                  <a:pt x="640089" y="1329792"/>
                  <a:pt x="156220" y="1402468"/>
                  <a:pt x="46887" y="1293135"/>
                </a:cubicBezTo>
                <a:cubicBezTo>
                  <a:pt x="-62127" y="1184120"/>
                  <a:pt x="10549" y="699930"/>
                  <a:pt x="353847" y="356629"/>
                </a:cubicBezTo>
                <a:cubicBezTo>
                  <a:pt x="611321" y="99154"/>
                  <a:pt x="944459" y="-9681"/>
                  <a:pt x="1143616" y="673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 userDrawn="1">
            <p:custDataLst>
              <p:tags r:id="rId13"/>
            </p:custDataLst>
          </p:nvPr>
        </p:nvSpPr>
        <p:spPr>
          <a:xfrm>
            <a:off x="3002280" y="3504565"/>
            <a:ext cx="1778635" cy="763905"/>
          </a:xfrm>
          <a:custGeom>
            <a:avLst/>
            <a:gdLst>
              <a:gd name="connsiteX0" fmla="*/ 1768510 w 1778558"/>
              <a:gd name="connsiteY0" fmla="*/ 0 h 763675"/>
              <a:gd name="connsiteX1" fmla="*/ 1105319 w 1778558"/>
              <a:gd name="connsiteY1" fmla="*/ 291402 h 763675"/>
              <a:gd name="connsiteX2" fmla="*/ 522514 w 1778558"/>
              <a:gd name="connsiteY2" fmla="*/ 572756 h 763675"/>
              <a:gd name="connsiteX3" fmla="*/ 0 w 1778558"/>
              <a:gd name="connsiteY3" fmla="*/ 653143 h 763675"/>
              <a:gd name="connsiteX4" fmla="*/ 462224 w 1778558"/>
              <a:gd name="connsiteY4" fmla="*/ 643094 h 763675"/>
              <a:gd name="connsiteX5" fmla="*/ 422031 w 1778558"/>
              <a:gd name="connsiteY5" fmla="*/ 763675 h 763675"/>
              <a:gd name="connsiteX6" fmla="*/ 663191 w 1778558"/>
              <a:gd name="connsiteY6" fmla="*/ 572756 h 763675"/>
              <a:gd name="connsiteX7" fmla="*/ 1778558 w 1778558"/>
              <a:gd name="connsiteY7" fmla="*/ 120580 h 763675"/>
              <a:gd name="connsiteX8" fmla="*/ 1768510 w 1778558"/>
              <a:gd name="connsiteY8" fmla="*/ 0 h 76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558" h="763675">
                <a:moveTo>
                  <a:pt x="1768510" y="0"/>
                </a:moveTo>
                <a:lnTo>
                  <a:pt x="1105319" y="291402"/>
                </a:lnTo>
                <a:lnTo>
                  <a:pt x="522514" y="572756"/>
                </a:lnTo>
                <a:lnTo>
                  <a:pt x="0" y="653143"/>
                </a:lnTo>
                <a:lnTo>
                  <a:pt x="462224" y="643094"/>
                </a:lnTo>
                <a:lnTo>
                  <a:pt x="422031" y="763675"/>
                </a:lnTo>
                <a:lnTo>
                  <a:pt x="663191" y="572756"/>
                </a:lnTo>
                <a:lnTo>
                  <a:pt x="1778558" y="120580"/>
                </a:lnTo>
                <a:lnTo>
                  <a:pt x="176851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tree-swallow_92029"/>
          <p:cNvSpPr/>
          <p:nvPr userDrawn="1">
            <p:custDataLst>
              <p:tags r:id="rId14"/>
            </p:custDataLst>
          </p:nvPr>
        </p:nvSpPr>
        <p:spPr>
          <a:xfrm flipH="1">
            <a:off x="3573780" y="3270885"/>
            <a:ext cx="894080" cy="643255"/>
          </a:xfrm>
          <a:custGeom>
            <a:avLst/>
            <a:gdLst>
              <a:gd name="T0" fmla="*/ 4733 w 4752"/>
              <a:gd name="T1" fmla="*/ 735 h 3424"/>
              <a:gd name="T2" fmla="*/ 4564 w 4752"/>
              <a:gd name="T3" fmla="*/ 469 h 3424"/>
              <a:gd name="T4" fmla="*/ 3964 w 4752"/>
              <a:gd name="T5" fmla="*/ 0 h 3424"/>
              <a:gd name="T6" fmla="*/ 3788 w 4752"/>
              <a:gd name="T7" fmla="*/ 27 h 3424"/>
              <a:gd name="T8" fmla="*/ 3205 w 4752"/>
              <a:gd name="T9" fmla="*/ 526 h 3424"/>
              <a:gd name="T10" fmla="*/ 3084 w 4752"/>
              <a:gd name="T11" fmla="*/ 694 h 3424"/>
              <a:gd name="T12" fmla="*/ 2615 w 4752"/>
              <a:gd name="T13" fmla="*/ 1089 h 3424"/>
              <a:gd name="T14" fmla="*/ 2104 w 4752"/>
              <a:gd name="T15" fmla="*/ 1513 h 3424"/>
              <a:gd name="T16" fmla="*/ 1992 w 4752"/>
              <a:gd name="T17" fmla="*/ 1614 h 3424"/>
              <a:gd name="T18" fmla="*/ 1588 w 4752"/>
              <a:gd name="T19" fmla="*/ 2003 h 3424"/>
              <a:gd name="T20" fmla="*/ 1316 w 4752"/>
              <a:gd name="T21" fmla="*/ 2217 h 3424"/>
              <a:gd name="T22" fmla="*/ 1274 w 4752"/>
              <a:gd name="T23" fmla="*/ 2244 h 3424"/>
              <a:gd name="T24" fmla="*/ 1119 w 4752"/>
              <a:gd name="T25" fmla="*/ 2305 h 3424"/>
              <a:gd name="T26" fmla="*/ 977 w 4752"/>
              <a:gd name="T27" fmla="*/ 2357 h 3424"/>
              <a:gd name="T28" fmla="*/ 960 w 4752"/>
              <a:gd name="T29" fmla="*/ 2387 h 3424"/>
              <a:gd name="T30" fmla="*/ 972 w 4752"/>
              <a:gd name="T31" fmla="*/ 2416 h 3424"/>
              <a:gd name="T32" fmla="*/ 1158 w 4752"/>
              <a:gd name="T33" fmla="*/ 2504 h 3424"/>
              <a:gd name="T34" fmla="*/ 1134 w 4752"/>
              <a:gd name="T35" fmla="*/ 2519 h 3424"/>
              <a:gd name="T36" fmla="*/ 967 w 4752"/>
              <a:gd name="T37" fmla="*/ 2614 h 3424"/>
              <a:gd name="T38" fmla="*/ 4 w 4752"/>
              <a:gd name="T39" fmla="*/ 3308 h 3424"/>
              <a:gd name="T40" fmla="*/ 8 w 4752"/>
              <a:gd name="T41" fmla="*/ 3337 h 3424"/>
              <a:gd name="T42" fmla="*/ 58 w 4752"/>
              <a:gd name="T43" fmla="*/ 3349 h 3424"/>
              <a:gd name="T44" fmla="*/ 250 w 4752"/>
              <a:gd name="T45" fmla="*/ 3271 h 3424"/>
              <a:gd name="T46" fmla="*/ 145 w 4752"/>
              <a:gd name="T47" fmla="*/ 3373 h 3424"/>
              <a:gd name="T48" fmla="*/ 111 w 4752"/>
              <a:gd name="T49" fmla="*/ 3415 h 3424"/>
              <a:gd name="T50" fmla="*/ 115 w 4752"/>
              <a:gd name="T51" fmla="*/ 3424 h 3424"/>
              <a:gd name="T52" fmla="*/ 124 w 4752"/>
              <a:gd name="T53" fmla="*/ 3424 h 3424"/>
              <a:gd name="T54" fmla="*/ 126 w 4752"/>
              <a:gd name="T55" fmla="*/ 3424 h 3424"/>
              <a:gd name="T56" fmla="*/ 915 w 4752"/>
              <a:gd name="T57" fmla="*/ 3184 h 3424"/>
              <a:gd name="T58" fmla="*/ 1685 w 4752"/>
              <a:gd name="T59" fmla="*/ 2955 h 3424"/>
              <a:gd name="T60" fmla="*/ 1716 w 4752"/>
              <a:gd name="T61" fmla="*/ 2953 h 3424"/>
              <a:gd name="T62" fmla="*/ 1855 w 4752"/>
              <a:gd name="T63" fmla="*/ 2959 h 3424"/>
              <a:gd name="T64" fmla="*/ 2245 w 4752"/>
              <a:gd name="T65" fmla="*/ 2970 h 3424"/>
              <a:gd name="T66" fmla="*/ 3316 w 4752"/>
              <a:gd name="T67" fmla="*/ 2793 h 3424"/>
              <a:gd name="T68" fmla="*/ 4043 w 4752"/>
              <a:gd name="T69" fmla="*/ 2245 h 3424"/>
              <a:gd name="T70" fmla="*/ 4251 w 4752"/>
              <a:gd name="T71" fmla="*/ 1207 h 3424"/>
              <a:gd name="T72" fmla="*/ 4316 w 4752"/>
              <a:gd name="T73" fmla="*/ 1093 h 3424"/>
              <a:gd name="T74" fmla="*/ 4457 w 4752"/>
              <a:gd name="T75" fmla="*/ 842 h 3424"/>
              <a:gd name="T76" fmla="*/ 4592 w 4752"/>
              <a:gd name="T77" fmla="*/ 807 h 3424"/>
              <a:gd name="T78" fmla="*/ 4739 w 4752"/>
              <a:gd name="T79" fmla="*/ 771 h 3424"/>
              <a:gd name="T80" fmla="*/ 4750 w 4752"/>
              <a:gd name="T81" fmla="*/ 760 h 3424"/>
              <a:gd name="T82" fmla="*/ 4733 w 4752"/>
              <a:gd name="T83" fmla="*/ 735 h 3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52" h="3424">
                <a:moveTo>
                  <a:pt x="4733" y="735"/>
                </a:moveTo>
                <a:cubicBezTo>
                  <a:pt x="4699" y="709"/>
                  <a:pt x="4610" y="642"/>
                  <a:pt x="4564" y="469"/>
                </a:cubicBezTo>
                <a:cubicBezTo>
                  <a:pt x="4532" y="349"/>
                  <a:pt x="4321" y="0"/>
                  <a:pt x="3964" y="0"/>
                </a:cubicBezTo>
                <a:cubicBezTo>
                  <a:pt x="3907" y="0"/>
                  <a:pt x="3848" y="9"/>
                  <a:pt x="3788" y="27"/>
                </a:cubicBezTo>
                <a:cubicBezTo>
                  <a:pt x="3479" y="117"/>
                  <a:pt x="3334" y="335"/>
                  <a:pt x="3205" y="526"/>
                </a:cubicBezTo>
                <a:cubicBezTo>
                  <a:pt x="3164" y="588"/>
                  <a:pt x="3126" y="645"/>
                  <a:pt x="3084" y="694"/>
                </a:cubicBezTo>
                <a:cubicBezTo>
                  <a:pt x="3045" y="741"/>
                  <a:pt x="2836" y="910"/>
                  <a:pt x="2615" y="1089"/>
                </a:cubicBezTo>
                <a:cubicBezTo>
                  <a:pt x="2415" y="1251"/>
                  <a:pt x="2208" y="1418"/>
                  <a:pt x="2104" y="1513"/>
                </a:cubicBezTo>
                <a:cubicBezTo>
                  <a:pt x="2067" y="1547"/>
                  <a:pt x="2030" y="1581"/>
                  <a:pt x="1992" y="1614"/>
                </a:cubicBezTo>
                <a:cubicBezTo>
                  <a:pt x="1856" y="1737"/>
                  <a:pt x="1716" y="1863"/>
                  <a:pt x="1588" y="2003"/>
                </a:cubicBezTo>
                <a:cubicBezTo>
                  <a:pt x="1508" y="2091"/>
                  <a:pt x="1415" y="2152"/>
                  <a:pt x="1316" y="2217"/>
                </a:cubicBezTo>
                <a:cubicBezTo>
                  <a:pt x="1302" y="2226"/>
                  <a:pt x="1288" y="2235"/>
                  <a:pt x="1274" y="2244"/>
                </a:cubicBezTo>
                <a:cubicBezTo>
                  <a:pt x="1227" y="2276"/>
                  <a:pt x="1172" y="2291"/>
                  <a:pt x="1119" y="2305"/>
                </a:cubicBezTo>
                <a:cubicBezTo>
                  <a:pt x="1071" y="2318"/>
                  <a:pt x="1022" y="2332"/>
                  <a:pt x="977" y="2357"/>
                </a:cubicBezTo>
                <a:cubicBezTo>
                  <a:pt x="967" y="2363"/>
                  <a:pt x="961" y="2374"/>
                  <a:pt x="960" y="2387"/>
                </a:cubicBezTo>
                <a:cubicBezTo>
                  <a:pt x="959" y="2398"/>
                  <a:pt x="964" y="2409"/>
                  <a:pt x="972" y="2416"/>
                </a:cubicBezTo>
                <a:cubicBezTo>
                  <a:pt x="1022" y="2453"/>
                  <a:pt x="1086" y="2484"/>
                  <a:pt x="1158" y="2504"/>
                </a:cubicBezTo>
                <a:cubicBezTo>
                  <a:pt x="1149" y="2510"/>
                  <a:pt x="1141" y="2514"/>
                  <a:pt x="1134" y="2519"/>
                </a:cubicBezTo>
                <a:cubicBezTo>
                  <a:pt x="1102" y="2539"/>
                  <a:pt x="1042" y="2572"/>
                  <a:pt x="967" y="2614"/>
                </a:cubicBezTo>
                <a:cubicBezTo>
                  <a:pt x="655" y="2787"/>
                  <a:pt x="74" y="3110"/>
                  <a:pt x="4" y="3308"/>
                </a:cubicBezTo>
                <a:cubicBezTo>
                  <a:pt x="0" y="3318"/>
                  <a:pt x="2" y="3328"/>
                  <a:pt x="8" y="3337"/>
                </a:cubicBezTo>
                <a:cubicBezTo>
                  <a:pt x="18" y="3352"/>
                  <a:pt x="41" y="3358"/>
                  <a:pt x="58" y="3349"/>
                </a:cubicBezTo>
                <a:cubicBezTo>
                  <a:pt x="181" y="3290"/>
                  <a:pt x="231" y="3274"/>
                  <a:pt x="250" y="3271"/>
                </a:cubicBezTo>
                <a:cubicBezTo>
                  <a:pt x="236" y="3295"/>
                  <a:pt x="171" y="3351"/>
                  <a:pt x="145" y="3373"/>
                </a:cubicBezTo>
                <a:cubicBezTo>
                  <a:pt x="109" y="3405"/>
                  <a:pt x="108" y="3405"/>
                  <a:pt x="111" y="3415"/>
                </a:cubicBezTo>
                <a:lnTo>
                  <a:pt x="115" y="3424"/>
                </a:lnTo>
                <a:lnTo>
                  <a:pt x="124" y="3424"/>
                </a:lnTo>
                <a:lnTo>
                  <a:pt x="126" y="3424"/>
                </a:lnTo>
                <a:cubicBezTo>
                  <a:pt x="377" y="3383"/>
                  <a:pt x="651" y="3282"/>
                  <a:pt x="915" y="3184"/>
                </a:cubicBezTo>
                <a:cubicBezTo>
                  <a:pt x="1192" y="3082"/>
                  <a:pt x="1453" y="2985"/>
                  <a:pt x="1685" y="2955"/>
                </a:cubicBezTo>
                <a:cubicBezTo>
                  <a:pt x="1692" y="2954"/>
                  <a:pt x="1702" y="2953"/>
                  <a:pt x="1716" y="2953"/>
                </a:cubicBezTo>
                <a:cubicBezTo>
                  <a:pt x="1748" y="2953"/>
                  <a:pt x="1795" y="2956"/>
                  <a:pt x="1855" y="2959"/>
                </a:cubicBezTo>
                <a:cubicBezTo>
                  <a:pt x="1955" y="2963"/>
                  <a:pt x="2092" y="2970"/>
                  <a:pt x="2245" y="2970"/>
                </a:cubicBezTo>
                <a:cubicBezTo>
                  <a:pt x="2693" y="2970"/>
                  <a:pt x="3054" y="2911"/>
                  <a:pt x="3316" y="2793"/>
                </a:cubicBezTo>
                <a:cubicBezTo>
                  <a:pt x="3669" y="2635"/>
                  <a:pt x="3893" y="2466"/>
                  <a:pt x="4043" y="2245"/>
                </a:cubicBezTo>
                <a:cubicBezTo>
                  <a:pt x="4221" y="1983"/>
                  <a:pt x="4289" y="1643"/>
                  <a:pt x="4251" y="1207"/>
                </a:cubicBezTo>
                <a:cubicBezTo>
                  <a:pt x="4248" y="1180"/>
                  <a:pt x="4280" y="1139"/>
                  <a:pt x="4316" y="1093"/>
                </a:cubicBezTo>
                <a:cubicBezTo>
                  <a:pt x="4366" y="1028"/>
                  <a:pt x="4429" y="947"/>
                  <a:pt x="4457" y="842"/>
                </a:cubicBezTo>
                <a:cubicBezTo>
                  <a:pt x="4488" y="831"/>
                  <a:pt x="4539" y="819"/>
                  <a:pt x="4592" y="807"/>
                </a:cubicBezTo>
                <a:cubicBezTo>
                  <a:pt x="4642" y="796"/>
                  <a:pt x="4692" y="785"/>
                  <a:pt x="4739" y="771"/>
                </a:cubicBezTo>
                <a:cubicBezTo>
                  <a:pt x="4745" y="769"/>
                  <a:pt x="4749" y="765"/>
                  <a:pt x="4750" y="760"/>
                </a:cubicBezTo>
                <a:cubicBezTo>
                  <a:pt x="4752" y="750"/>
                  <a:pt x="4745" y="744"/>
                  <a:pt x="4733" y="735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任意多边形: 形状 20"/>
          <p:cNvSpPr/>
          <p:nvPr userDrawn="1">
            <p:custDataLst>
              <p:tags r:id="rId15"/>
            </p:custDataLst>
          </p:nvPr>
        </p:nvSpPr>
        <p:spPr>
          <a:xfrm>
            <a:off x="1946275" y="2996565"/>
            <a:ext cx="1364615" cy="1185545"/>
          </a:xfrm>
          <a:custGeom>
            <a:avLst/>
            <a:gdLst>
              <a:gd name="connsiteX0" fmla="*/ 548838 w 1364681"/>
              <a:gd name="connsiteY0" fmla="*/ 773663 h 1185358"/>
              <a:gd name="connsiteX1" fmla="*/ 549308 w 1364681"/>
              <a:gd name="connsiteY1" fmla="*/ 776172 h 1185358"/>
              <a:gd name="connsiteX2" fmla="*/ 549111 w 1364681"/>
              <a:gd name="connsiteY2" fmla="*/ 776736 h 1185358"/>
              <a:gd name="connsiteX3" fmla="*/ 259537 w 1364681"/>
              <a:gd name="connsiteY3" fmla="*/ 0 h 1185358"/>
              <a:gd name="connsiteX4" fmla="*/ 289170 w 1364681"/>
              <a:gd name="connsiteY4" fmla="*/ 257608 h 1185358"/>
              <a:gd name="connsiteX5" fmla="*/ 266509 w 1364681"/>
              <a:gd name="connsiteY5" fmla="*/ 492589 h 1185358"/>
              <a:gd name="connsiteX6" fmla="*/ 332747 w 1364681"/>
              <a:gd name="connsiteY6" fmla="*/ 610949 h 1185358"/>
              <a:gd name="connsiteX7" fmla="*/ 367610 w 1364681"/>
              <a:gd name="connsiteY7" fmla="*/ 429927 h 1185358"/>
              <a:gd name="connsiteX8" fmla="*/ 461738 w 1364681"/>
              <a:gd name="connsiteY8" fmla="*/ 186244 h 1185358"/>
              <a:gd name="connsiteX9" fmla="*/ 432105 w 1364681"/>
              <a:gd name="connsiteY9" fmla="*/ 445593 h 1185358"/>
              <a:gd name="connsiteX10" fmla="*/ 358894 w 1364681"/>
              <a:gd name="connsiteY10" fmla="*/ 663167 h 1185358"/>
              <a:gd name="connsiteX11" fmla="*/ 446050 w 1364681"/>
              <a:gd name="connsiteY11" fmla="*/ 1009545 h 1185358"/>
              <a:gd name="connsiteX12" fmla="*/ 527976 w 1364681"/>
              <a:gd name="connsiteY12" fmla="*/ 833745 h 1185358"/>
              <a:gd name="connsiteX13" fmla="*/ 524490 w 1364681"/>
              <a:gd name="connsiteY13" fmla="*/ 828523 h 1185358"/>
              <a:gd name="connsiteX14" fmla="*/ 534948 w 1364681"/>
              <a:gd name="connsiteY14" fmla="*/ 816339 h 1185358"/>
              <a:gd name="connsiteX15" fmla="*/ 545843 w 1364681"/>
              <a:gd name="connsiteY15" fmla="*/ 786096 h 1185358"/>
              <a:gd name="connsiteX16" fmla="*/ 549111 w 1364681"/>
              <a:gd name="connsiteY16" fmla="*/ 776736 h 1185358"/>
              <a:gd name="connsiteX17" fmla="*/ 549111 w 1364681"/>
              <a:gd name="connsiteY17" fmla="*/ 776741 h 1185358"/>
              <a:gd name="connsiteX18" fmla="*/ 549674 w 1364681"/>
              <a:gd name="connsiteY18" fmla="*/ 778130 h 1185358"/>
              <a:gd name="connsiteX19" fmla="*/ 550636 w 1364681"/>
              <a:gd name="connsiteY19" fmla="*/ 783268 h 1185358"/>
              <a:gd name="connsiteX20" fmla="*/ 551426 w 1364681"/>
              <a:gd name="connsiteY20" fmla="*/ 782452 h 1185358"/>
              <a:gd name="connsiteX21" fmla="*/ 549674 w 1364681"/>
              <a:gd name="connsiteY21" fmla="*/ 778130 h 1185358"/>
              <a:gd name="connsiteX22" fmla="*/ 549308 w 1364681"/>
              <a:gd name="connsiteY22" fmla="*/ 776172 h 1185358"/>
              <a:gd name="connsiteX23" fmla="*/ 554123 w 1364681"/>
              <a:gd name="connsiteY23" fmla="*/ 762381 h 1185358"/>
              <a:gd name="connsiteX24" fmla="*/ 548430 w 1364681"/>
              <a:gd name="connsiteY24" fmla="*/ 769071 h 1185358"/>
              <a:gd name="connsiteX25" fmla="*/ 548838 w 1364681"/>
              <a:gd name="connsiteY25" fmla="*/ 773663 h 1185358"/>
              <a:gd name="connsiteX26" fmla="*/ 547940 w 1364681"/>
              <a:gd name="connsiteY26" fmla="*/ 768867 h 1185358"/>
              <a:gd name="connsiteX27" fmla="*/ 780727 w 1364681"/>
              <a:gd name="connsiteY27" fmla="*/ 428187 h 1185358"/>
              <a:gd name="connsiteX28" fmla="*/ 1113661 w 1364681"/>
              <a:gd name="connsiteY28" fmla="*/ 161876 h 1185358"/>
              <a:gd name="connsiteX29" fmla="*/ 859167 w 1364681"/>
              <a:gd name="connsiteY29" fmla="*/ 503032 h 1185358"/>
              <a:gd name="connsiteX30" fmla="*/ 561095 w 1364681"/>
              <a:gd name="connsiteY30" fmla="*/ 758900 h 1185358"/>
              <a:gd name="connsiteX31" fmla="*/ 559352 w 1364681"/>
              <a:gd name="connsiteY31" fmla="*/ 804155 h 1185358"/>
              <a:gd name="connsiteX32" fmla="*/ 939350 w 1364681"/>
              <a:gd name="connsiteY32" fmla="*/ 741494 h 1185358"/>
              <a:gd name="connsiteX33" fmla="*/ 1364669 w 1364681"/>
              <a:gd name="connsiteY33" fmla="*/ 760640 h 1185358"/>
              <a:gd name="connsiteX34" fmla="*/ 948066 w 1364681"/>
              <a:gd name="connsiteY34" fmla="*/ 849411 h 1185358"/>
              <a:gd name="connsiteX35" fmla="*/ 554123 w 1364681"/>
              <a:gd name="connsiteY35" fmla="*/ 845929 h 1185358"/>
              <a:gd name="connsiteX36" fmla="*/ 442564 w 1364681"/>
              <a:gd name="connsiteY36" fmla="*/ 1127906 h 1185358"/>
              <a:gd name="connsiteX37" fmla="*/ 442564 w 1364681"/>
              <a:gd name="connsiteY37" fmla="*/ 1126165 h 1185358"/>
              <a:gd name="connsiteX38" fmla="*/ 433782 w 1364681"/>
              <a:gd name="connsiteY38" fmla="*/ 1185358 h 1185358"/>
              <a:gd name="connsiteX39" fmla="*/ 409926 w 1364681"/>
              <a:gd name="connsiteY39" fmla="*/ 1173146 h 1185358"/>
              <a:gd name="connsiteX40" fmla="*/ 308758 w 1364681"/>
              <a:gd name="connsiteY40" fmla="*/ 1101219 h 1185358"/>
              <a:gd name="connsiteX41" fmla="*/ 306177 w 1364681"/>
              <a:gd name="connsiteY41" fmla="*/ 1098759 h 1185358"/>
              <a:gd name="connsiteX42" fmla="*/ 306601 w 1364681"/>
              <a:gd name="connsiteY42" fmla="*/ 1094345 h 1185358"/>
              <a:gd name="connsiteX43" fmla="*/ 212473 w 1364681"/>
              <a:gd name="connsiteY43" fmla="*/ 985177 h 1185358"/>
              <a:gd name="connsiteX44" fmla="*/ 184408 w 1364681"/>
              <a:gd name="connsiteY44" fmla="*/ 971573 h 1185358"/>
              <a:gd name="connsiteX45" fmla="*/ 142558 w 1364681"/>
              <a:gd name="connsiteY45" fmla="*/ 918310 h 1185358"/>
              <a:gd name="connsiteX46" fmla="*/ 92255 w 1364681"/>
              <a:gd name="connsiteY46" fmla="*/ 830791 h 1185358"/>
              <a:gd name="connsiteX47" fmla="*/ 183494 w 1364681"/>
              <a:gd name="connsiteY47" fmla="*/ 890967 h 1185358"/>
              <a:gd name="connsiteX48" fmla="*/ 317059 w 1364681"/>
              <a:gd name="connsiteY48" fmla="*/ 939922 h 1185358"/>
              <a:gd name="connsiteX49" fmla="*/ 184583 w 1364681"/>
              <a:gd name="connsiteY49" fmla="*/ 428187 h 1185358"/>
              <a:gd name="connsiteX50" fmla="*/ 184583 w 1364681"/>
              <a:gd name="connsiteY50" fmla="*/ 429927 h 1185358"/>
              <a:gd name="connsiteX51" fmla="*/ 3681 w 1364681"/>
              <a:gd name="connsiteY51" fmla="*/ 380483 h 1185358"/>
              <a:gd name="connsiteX52" fmla="*/ 0 w 1364681"/>
              <a:gd name="connsiteY52" fmla="*/ 378767 h 1185358"/>
              <a:gd name="connsiteX53" fmla="*/ 5499 w 1364681"/>
              <a:gd name="connsiteY53" fmla="*/ 306086 h 1185358"/>
              <a:gd name="connsiteX54" fmla="*/ 6479 w 1364681"/>
              <a:gd name="connsiteY54" fmla="*/ 301836 h 1185358"/>
              <a:gd name="connsiteX55" fmla="*/ 21248 w 1364681"/>
              <a:gd name="connsiteY55" fmla="*/ 309554 h 1185358"/>
              <a:gd name="connsiteX56" fmla="*/ 179354 w 1364681"/>
              <a:gd name="connsiteY56" fmla="*/ 417743 h 1185358"/>
              <a:gd name="connsiteX57" fmla="*/ 161923 w 1364681"/>
              <a:gd name="connsiteY57" fmla="*/ 363785 h 1185358"/>
              <a:gd name="connsiteX58" fmla="*/ 76864 w 1364681"/>
              <a:gd name="connsiteY58" fmla="*/ 223531 h 1185358"/>
              <a:gd name="connsiteX59" fmla="*/ 45093 w 1364681"/>
              <a:gd name="connsiteY59" fmla="*/ 153773 h 1185358"/>
              <a:gd name="connsiteX60" fmla="*/ 78906 w 1364681"/>
              <a:gd name="connsiteY60" fmla="*/ 67954 h 1185358"/>
              <a:gd name="connsiteX61" fmla="*/ 102657 w 1364681"/>
              <a:gd name="connsiteY61" fmla="*/ 120101 h 1185358"/>
              <a:gd name="connsiteX62" fmla="*/ 177611 w 1364681"/>
              <a:gd name="connsiteY62" fmla="*/ 358563 h 1185358"/>
              <a:gd name="connsiteX63" fmla="*/ 231647 w 1364681"/>
              <a:gd name="connsiteY63" fmla="*/ 436890 h 1185358"/>
              <a:gd name="connsiteX64" fmla="*/ 224675 w 1364681"/>
              <a:gd name="connsiteY64" fmla="*/ 257608 h 1185358"/>
              <a:gd name="connsiteX65" fmla="*/ 259537 w 1364681"/>
              <a:gd name="connsiteY65" fmla="*/ 0 h 1185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364681" h="1185358">
                <a:moveTo>
                  <a:pt x="548838" y="773663"/>
                </a:moveTo>
                <a:lnTo>
                  <a:pt x="549308" y="776172"/>
                </a:lnTo>
                <a:lnTo>
                  <a:pt x="549111" y="776736"/>
                </a:lnTo>
                <a:close/>
                <a:moveTo>
                  <a:pt x="259537" y="0"/>
                </a:moveTo>
                <a:cubicBezTo>
                  <a:pt x="278711" y="0"/>
                  <a:pt x="290913" y="114879"/>
                  <a:pt x="289170" y="257608"/>
                </a:cubicBezTo>
                <a:cubicBezTo>
                  <a:pt x="289170" y="363785"/>
                  <a:pt x="278711" y="452555"/>
                  <a:pt x="266509" y="492589"/>
                </a:cubicBezTo>
                <a:cubicBezTo>
                  <a:pt x="292656" y="532622"/>
                  <a:pt x="313573" y="572656"/>
                  <a:pt x="332747" y="610949"/>
                </a:cubicBezTo>
                <a:cubicBezTo>
                  <a:pt x="337977" y="563953"/>
                  <a:pt x="350179" y="499551"/>
                  <a:pt x="367610" y="429927"/>
                </a:cubicBezTo>
                <a:cubicBezTo>
                  <a:pt x="402472" y="290680"/>
                  <a:pt x="444307" y="182763"/>
                  <a:pt x="461738" y="186244"/>
                </a:cubicBezTo>
                <a:cubicBezTo>
                  <a:pt x="479169" y="191466"/>
                  <a:pt x="465224" y="306345"/>
                  <a:pt x="432105" y="445593"/>
                </a:cubicBezTo>
                <a:cubicBezTo>
                  <a:pt x="407701" y="543066"/>
                  <a:pt x="379812" y="624874"/>
                  <a:pt x="358894" y="663167"/>
                </a:cubicBezTo>
                <a:cubicBezTo>
                  <a:pt x="411188" y="779787"/>
                  <a:pt x="442564" y="891185"/>
                  <a:pt x="446050" y="1009545"/>
                </a:cubicBezTo>
                <a:cubicBezTo>
                  <a:pt x="479169" y="957328"/>
                  <a:pt x="508802" y="889444"/>
                  <a:pt x="527976" y="833745"/>
                </a:cubicBezTo>
                <a:cubicBezTo>
                  <a:pt x="526233" y="832005"/>
                  <a:pt x="524490" y="832005"/>
                  <a:pt x="524490" y="828523"/>
                </a:cubicBezTo>
                <a:cubicBezTo>
                  <a:pt x="524490" y="825042"/>
                  <a:pt x="527976" y="821561"/>
                  <a:pt x="534948" y="816339"/>
                </a:cubicBezTo>
                <a:cubicBezTo>
                  <a:pt x="539306" y="805025"/>
                  <a:pt x="542792" y="795017"/>
                  <a:pt x="545843" y="786096"/>
                </a:cubicBezTo>
                <a:lnTo>
                  <a:pt x="549111" y="776736"/>
                </a:lnTo>
                <a:lnTo>
                  <a:pt x="549111" y="776741"/>
                </a:lnTo>
                <a:lnTo>
                  <a:pt x="549674" y="778130"/>
                </a:lnTo>
                <a:lnTo>
                  <a:pt x="550636" y="783268"/>
                </a:lnTo>
                <a:cubicBezTo>
                  <a:pt x="551944" y="784138"/>
                  <a:pt x="551944" y="783703"/>
                  <a:pt x="551426" y="782452"/>
                </a:cubicBezTo>
                <a:lnTo>
                  <a:pt x="549674" y="778130"/>
                </a:lnTo>
                <a:lnTo>
                  <a:pt x="549308" y="776172"/>
                </a:lnTo>
                <a:lnTo>
                  <a:pt x="554123" y="762381"/>
                </a:lnTo>
                <a:cubicBezTo>
                  <a:pt x="550636" y="764121"/>
                  <a:pt x="549002" y="766515"/>
                  <a:pt x="548430" y="769071"/>
                </a:cubicBezTo>
                <a:lnTo>
                  <a:pt x="548838" y="773663"/>
                </a:lnTo>
                <a:lnTo>
                  <a:pt x="547940" y="768867"/>
                </a:lnTo>
                <a:cubicBezTo>
                  <a:pt x="553469" y="720607"/>
                  <a:pt x="640407" y="574396"/>
                  <a:pt x="780727" y="428187"/>
                </a:cubicBezTo>
                <a:cubicBezTo>
                  <a:pt x="942836" y="261089"/>
                  <a:pt x="1092744" y="142729"/>
                  <a:pt x="1113661" y="161876"/>
                </a:cubicBezTo>
                <a:cubicBezTo>
                  <a:pt x="1134578" y="182763"/>
                  <a:pt x="1021276" y="335935"/>
                  <a:pt x="859167" y="503032"/>
                </a:cubicBezTo>
                <a:cubicBezTo>
                  <a:pt x="735406" y="630096"/>
                  <a:pt x="618618" y="729310"/>
                  <a:pt x="561095" y="758900"/>
                </a:cubicBezTo>
                <a:cubicBezTo>
                  <a:pt x="561095" y="774565"/>
                  <a:pt x="561095" y="790230"/>
                  <a:pt x="559352" y="804155"/>
                </a:cubicBezTo>
                <a:cubicBezTo>
                  <a:pt x="623847" y="781527"/>
                  <a:pt x="770268" y="755418"/>
                  <a:pt x="939350" y="741494"/>
                </a:cubicBezTo>
                <a:cubicBezTo>
                  <a:pt x="1172927" y="722347"/>
                  <a:pt x="1362926" y="732791"/>
                  <a:pt x="1364669" y="760640"/>
                </a:cubicBezTo>
                <a:cubicBezTo>
                  <a:pt x="1366412" y="790230"/>
                  <a:pt x="1181642" y="830264"/>
                  <a:pt x="948066" y="849411"/>
                </a:cubicBezTo>
                <a:cubicBezTo>
                  <a:pt x="768525" y="863335"/>
                  <a:pt x="616875" y="861595"/>
                  <a:pt x="554123" y="845929"/>
                </a:cubicBezTo>
                <a:cubicBezTo>
                  <a:pt x="527976" y="990399"/>
                  <a:pt x="442564" y="1127906"/>
                  <a:pt x="442564" y="1127906"/>
                </a:cubicBezTo>
                <a:lnTo>
                  <a:pt x="442564" y="1126165"/>
                </a:lnTo>
                <a:lnTo>
                  <a:pt x="433782" y="1185358"/>
                </a:lnTo>
                <a:lnTo>
                  <a:pt x="409926" y="1173146"/>
                </a:lnTo>
                <a:cubicBezTo>
                  <a:pt x="374439" y="1151583"/>
                  <a:pt x="340635" y="1127527"/>
                  <a:pt x="308758" y="1101219"/>
                </a:cubicBezTo>
                <a:lnTo>
                  <a:pt x="306177" y="1098759"/>
                </a:lnTo>
                <a:lnTo>
                  <a:pt x="306601" y="1094345"/>
                </a:lnTo>
                <a:cubicBezTo>
                  <a:pt x="303659" y="1045228"/>
                  <a:pt x="275225" y="1011286"/>
                  <a:pt x="212473" y="985177"/>
                </a:cubicBezTo>
                <a:lnTo>
                  <a:pt x="184408" y="971573"/>
                </a:lnTo>
                <a:lnTo>
                  <a:pt x="142558" y="918310"/>
                </a:lnTo>
                <a:lnTo>
                  <a:pt x="92255" y="830791"/>
                </a:lnTo>
                <a:lnTo>
                  <a:pt x="183494" y="890967"/>
                </a:lnTo>
                <a:cubicBezTo>
                  <a:pt x="258665" y="937746"/>
                  <a:pt x="315316" y="965160"/>
                  <a:pt x="317059" y="939922"/>
                </a:cubicBezTo>
                <a:cubicBezTo>
                  <a:pt x="317059" y="778046"/>
                  <a:pt x="243849" y="595284"/>
                  <a:pt x="184583" y="428187"/>
                </a:cubicBezTo>
                <a:cubicBezTo>
                  <a:pt x="184583" y="429927"/>
                  <a:pt x="184583" y="429927"/>
                  <a:pt x="184583" y="429927"/>
                </a:cubicBezTo>
                <a:cubicBezTo>
                  <a:pt x="176739" y="444287"/>
                  <a:pt x="103202" y="423400"/>
                  <a:pt x="3681" y="380483"/>
                </a:cubicBezTo>
                <a:lnTo>
                  <a:pt x="0" y="378767"/>
                </a:lnTo>
                <a:lnTo>
                  <a:pt x="5499" y="306086"/>
                </a:lnTo>
                <a:lnTo>
                  <a:pt x="6479" y="301836"/>
                </a:lnTo>
                <a:lnTo>
                  <a:pt x="21248" y="309554"/>
                </a:lnTo>
                <a:cubicBezTo>
                  <a:pt x="103855" y="355408"/>
                  <a:pt x="163666" y="396856"/>
                  <a:pt x="179354" y="417743"/>
                </a:cubicBezTo>
                <a:cubicBezTo>
                  <a:pt x="174124" y="400337"/>
                  <a:pt x="167152" y="382931"/>
                  <a:pt x="161923" y="363785"/>
                </a:cubicBezTo>
                <a:cubicBezTo>
                  <a:pt x="143620" y="348119"/>
                  <a:pt x="111590" y="295249"/>
                  <a:pt x="76864" y="223531"/>
                </a:cubicBezTo>
                <a:lnTo>
                  <a:pt x="45093" y="153773"/>
                </a:lnTo>
                <a:lnTo>
                  <a:pt x="78906" y="67954"/>
                </a:lnTo>
                <a:lnTo>
                  <a:pt x="102657" y="120101"/>
                </a:lnTo>
                <a:cubicBezTo>
                  <a:pt x="149721" y="229759"/>
                  <a:pt x="179354" y="325491"/>
                  <a:pt x="177611" y="358563"/>
                </a:cubicBezTo>
                <a:cubicBezTo>
                  <a:pt x="195042" y="384672"/>
                  <a:pt x="214216" y="410781"/>
                  <a:pt x="231647" y="436890"/>
                </a:cubicBezTo>
                <a:cubicBezTo>
                  <a:pt x="226418" y="391634"/>
                  <a:pt x="222932" y="327232"/>
                  <a:pt x="224675" y="257608"/>
                </a:cubicBezTo>
                <a:cubicBezTo>
                  <a:pt x="224675" y="114879"/>
                  <a:pt x="242106" y="0"/>
                  <a:pt x="25953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22" name="直接连接符 21"/>
          <p:cNvCxnSpPr/>
          <p:nvPr userDrawn="1">
            <p:custDataLst>
              <p:tags r:id="rId16"/>
            </p:custDataLst>
          </p:nvPr>
        </p:nvCxnSpPr>
        <p:spPr>
          <a:xfrm>
            <a:off x="717619" y="0"/>
            <a:ext cx="0" cy="6858000"/>
          </a:xfrm>
          <a:prstGeom prst="line">
            <a:avLst/>
          </a:prstGeom>
          <a:ln w="25400">
            <a:solidFill>
              <a:srgbClr val="F4E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3" name="直接连接符 22"/>
          <p:cNvCxnSpPr/>
          <p:nvPr userDrawn="1">
            <p:custDataLst>
              <p:tags r:id="rId17"/>
            </p:custDataLst>
          </p:nvPr>
        </p:nvCxnSpPr>
        <p:spPr>
          <a:xfrm>
            <a:off x="0" y="1581909"/>
            <a:ext cx="717619" cy="0"/>
          </a:xfrm>
          <a:prstGeom prst="line">
            <a:avLst/>
          </a:prstGeom>
          <a:ln w="25400">
            <a:solidFill>
              <a:srgbClr val="F4ED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5" name="直接连接符 24"/>
          <p:cNvCxnSpPr/>
          <p:nvPr userDrawn="1">
            <p:custDataLst>
              <p:tags r:id="rId18"/>
            </p:custDataLst>
          </p:nvPr>
        </p:nvCxnSpPr>
        <p:spPr>
          <a:xfrm>
            <a:off x="0" y="3690613"/>
            <a:ext cx="717619" cy="0"/>
          </a:xfrm>
          <a:prstGeom prst="line">
            <a:avLst/>
          </a:prstGeom>
          <a:ln w="25400">
            <a:solidFill>
              <a:srgbClr val="F4ED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26" name="直接连接符 25"/>
          <p:cNvCxnSpPr/>
          <p:nvPr userDrawn="1">
            <p:custDataLst>
              <p:tags r:id="rId19"/>
            </p:custDataLst>
          </p:nvPr>
        </p:nvCxnSpPr>
        <p:spPr>
          <a:xfrm>
            <a:off x="0" y="5799317"/>
            <a:ext cx="717619" cy="0"/>
          </a:xfrm>
          <a:prstGeom prst="line">
            <a:avLst/>
          </a:prstGeom>
          <a:ln w="25400">
            <a:solidFill>
              <a:srgbClr val="F4ED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署名占位符 10"/>
          <p:cNvSpPr>
            <a:spLocks noGrp="1"/>
          </p:cNvSpPr>
          <p:nvPr>
            <p:ph type="body" sz="quarter" idx="17" hasCustomPrompt="1"/>
            <p:custDataLst>
              <p:tags r:id="rId20"/>
            </p:custDataLst>
          </p:nvPr>
        </p:nvSpPr>
        <p:spPr>
          <a:xfrm>
            <a:off x="7573736" y="1371600"/>
            <a:ext cx="419099" cy="4238626"/>
          </a:xfrm>
        </p:spPr>
        <p:txBody>
          <a:bodyPr vert="eaVert" wrap="square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直接连接符 11"/>
          <p:cNvCxnSpPr/>
          <p:nvPr userDrawn="1">
            <p:custDataLst>
              <p:tags r:id="rId2"/>
            </p:custDataLst>
          </p:nvPr>
        </p:nvCxnSpPr>
        <p:spPr>
          <a:xfrm>
            <a:off x="717619" y="0"/>
            <a:ext cx="0" cy="68580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 userDrawn="1">
            <p:custDataLst>
              <p:tags r:id="rId3"/>
            </p:custDataLst>
          </p:nvPr>
        </p:nvCxnSpPr>
        <p:spPr>
          <a:xfrm>
            <a:off x="0" y="1581909"/>
            <a:ext cx="717619" cy="0"/>
          </a:xfrm>
          <a:prstGeom prst="line">
            <a:avLst/>
          </a:prstGeom>
          <a:ln w="25400">
            <a:solidFill>
              <a:schemeClr val="tx2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4" name="直接连接符 13"/>
          <p:cNvCxnSpPr/>
          <p:nvPr userDrawn="1">
            <p:custDataLst>
              <p:tags r:id="rId4"/>
            </p:custDataLst>
          </p:nvPr>
        </p:nvCxnSpPr>
        <p:spPr>
          <a:xfrm>
            <a:off x="0" y="3690613"/>
            <a:ext cx="717619" cy="0"/>
          </a:xfrm>
          <a:prstGeom prst="line">
            <a:avLst/>
          </a:prstGeom>
          <a:ln w="25400">
            <a:solidFill>
              <a:schemeClr val="tx2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5" name="直接连接符 14"/>
          <p:cNvCxnSpPr/>
          <p:nvPr userDrawn="1">
            <p:custDataLst>
              <p:tags r:id="rId5"/>
            </p:custDataLst>
          </p:nvPr>
        </p:nvCxnSpPr>
        <p:spPr>
          <a:xfrm>
            <a:off x="0" y="5799317"/>
            <a:ext cx="717619" cy="0"/>
          </a:xfrm>
          <a:prstGeom prst="line">
            <a:avLst/>
          </a:prstGeom>
          <a:ln w="25400">
            <a:solidFill>
              <a:schemeClr val="tx2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10299700" y="552500"/>
            <a:ext cx="1117600" cy="2025600"/>
          </a:xfrm>
        </p:spPr>
        <p:txBody>
          <a:bodyPr vert="eaVert" wrap="square" anchor="ctr">
            <a:normAutofit/>
          </a:bodyPr>
          <a:lstStyle>
            <a:lvl1pPr>
              <a:defRPr sz="6000">
                <a:latin typeface="+mj-ea"/>
                <a:ea typeface="+mj-ea"/>
              </a:defRPr>
            </a:lvl1pPr>
          </a:lstStyle>
          <a:p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+mj-lt"/>
              <a:sym typeface="+mn-ea"/>
            </a:endParaRPr>
          </a:p>
        </p:txBody>
      </p:sp>
      <p:cxnSp>
        <p:nvCxnSpPr>
          <p:cNvPr id="10" name="直接连接符 9"/>
          <p:cNvCxnSpPr/>
          <p:nvPr userDrawn="1">
            <p:custDataLst>
              <p:tags r:id="rId3"/>
            </p:custDataLst>
          </p:nvPr>
        </p:nvCxnSpPr>
        <p:spPr>
          <a:xfrm>
            <a:off x="717619" y="0"/>
            <a:ext cx="0" cy="6858000"/>
          </a:xfrm>
          <a:prstGeom prst="line">
            <a:avLst/>
          </a:prstGeom>
          <a:ln w="25400">
            <a:solidFill>
              <a:srgbClr val="F4E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1" name="直接连接符 10"/>
          <p:cNvCxnSpPr/>
          <p:nvPr userDrawn="1">
            <p:custDataLst>
              <p:tags r:id="rId4"/>
            </p:custDataLst>
          </p:nvPr>
        </p:nvCxnSpPr>
        <p:spPr>
          <a:xfrm>
            <a:off x="0" y="1581909"/>
            <a:ext cx="717619" cy="0"/>
          </a:xfrm>
          <a:prstGeom prst="line">
            <a:avLst/>
          </a:prstGeom>
          <a:ln w="25400">
            <a:solidFill>
              <a:srgbClr val="F4ED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2" name="直接连接符 11"/>
          <p:cNvCxnSpPr/>
          <p:nvPr userDrawn="1">
            <p:custDataLst>
              <p:tags r:id="rId5"/>
            </p:custDataLst>
          </p:nvPr>
        </p:nvCxnSpPr>
        <p:spPr>
          <a:xfrm>
            <a:off x="0" y="3690613"/>
            <a:ext cx="717619" cy="0"/>
          </a:xfrm>
          <a:prstGeom prst="line">
            <a:avLst/>
          </a:prstGeom>
          <a:ln w="25400">
            <a:solidFill>
              <a:srgbClr val="F4ED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3" name="直接连接符 12"/>
          <p:cNvCxnSpPr/>
          <p:nvPr userDrawn="1">
            <p:custDataLst>
              <p:tags r:id="rId6"/>
            </p:custDataLst>
          </p:nvPr>
        </p:nvCxnSpPr>
        <p:spPr>
          <a:xfrm>
            <a:off x="0" y="5799317"/>
            <a:ext cx="717619" cy="0"/>
          </a:xfrm>
          <a:prstGeom prst="line">
            <a:avLst/>
          </a:prstGeom>
          <a:ln w="25400">
            <a:solidFill>
              <a:srgbClr val="F4ED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16" name="任意多边形: 形状 15"/>
          <p:cNvSpPr/>
          <p:nvPr userDrawn="1">
            <p:custDataLst>
              <p:tags r:id="rId7"/>
            </p:custDataLst>
          </p:nvPr>
        </p:nvSpPr>
        <p:spPr>
          <a:xfrm>
            <a:off x="8472170" y="2013585"/>
            <a:ext cx="2813050" cy="2831465"/>
          </a:xfrm>
          <a:custGeom>
            <a:avLst/>
            <a:gdLst>
              <a:gd name="connsiteX0" fmla="*/ 2214375 w 4462562"/>
              <a:gd name="connsiteY0" fmla="*/ 0 h 4491272"/>
              <a:gd name="connsiteX1" fmla="*/ 3472290 w 4462562"/>
              <a:gd name="connsiteY1" fmla="*/ 833802 h 4491272"/>
              <a:gd name="connsiteX2" fmla="*/ 3516123 w 4462562"/>
              <a:gd name="connsiteY2" fmla="*/ 953561 h 4491272"/>
              <a:gd name="connsiteX3" fmla="*/ 3628760 w 4462562"/>
              <a:gd name="connsiteY3" fmla="*/ 994787 h 4491272"/>
              <a:gd name="connsiteX4" fmla="*/ 4462562 w 4462562"/>
              <a:gd name="connsiteY4" fmla="*/ 2252702 h 4491272"/>
              <a:gd name="connsiteX5" fmla="*/ 3628761 w 4462562"/>
              <a:gd name="connsiteY5" fmla="*/ 3510617 h 4491272"/>
              <a:gd name="connsiteX6" fmla="*/ 3510150 w 4462562"/>
              <a:gd name="connsiteY6" fmla="*/ 3554029 h 4491272"/>
              <a:gd name="connsiteX7" fmla="*/ 3472290 w 4462562"/>
              <a:gd name="connsiteY7" fmla="*/ 3657470 h 4491272"/>
              <a:gd name="connsiteX8" fmla="*/ 2214375 w 4462562"/>
              <a:gd name="connsiteY8" fmla="*/ 4491272 h 4491272"/>
              <a:gd name="connsiteX9" fmla="*/ 956460 w 4462562"/>
              <a:gd name="connsiteY9" fmla="*/ 3657470 h 4491272"/>
              <a:gd name="connsiteX10" fmla="*/ 913370 w 4462562"/>
              <a:gd name="connsiteY10" fmla="*/ 3539739 h 4491272"/>
              <a:gd name="connsiteX11" fmla="*/ 833802 w 4462562"/>
              <a:gd name="connsiteY11" fmla="*/ 3510617 h 4491272"/>
              <a:gd name="connsiteX12" fmla="*/ 0 w 4462562"/>
              <a:gd name="connsiteY12" fmla="*/ 2252702 h 4491272"/>
              <a:gd name="connsiteX13" fmla="*/ 833802 w 4462562"/>
              <a:gd name="connsiteY13" fmla="*/ 994787 h 4491272"/>
              <a:gd name="connsiteX14" fmla="*/ 908434 w 4462562"/>
              <a:gd name="connsiteY14" fmla="*/ 967472 h 4491272"/>
              <a:gd name="connsiteX15" fmla="*/ 910553 w 4462562"/>
              <a:gd name="connsiteY15" fmla="*/ 959231 h 4491272"/>
              <a:gd name="connsiteX16" fmla="*/ 2214375 w 4462562"/>
              <a:gd name="connsiteY16" fmla="*/ 0 h 44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62562" h="4491272">
                <a:moveTo>
                  <a:pt x="2214375" y="0"/>
                </a:moveTo>
                <a:cubicBezTo>
                  <a:pt x="2779860" y="0"/>
                  <a:pt x="3265042" y="343811"/>
                  <a:pt x="3472290" y="833802"/>
                </a:cubicBezTo>
                <a:lnTo>
                  <a:pt x="3516123" y="953561"/>
                </a:lnTo>
                <a:lnTo>
                  <a:pt x="3628760" y="994787"/>
                </a:lnTo>
                <a:cubicBezTo>
                  <a:pt x="4118751" y="1202036"/>
                  <a:pt x="4462562" y="1687218"/>
                  <a:pt x="4462562" y="2252702"/>
                </a:cubicBezTo>
                <a:cubicBezTo>
                  <a:pt x="4462562" y="2818186"/>
                  <a:pt x="4118751" y="3303369"/>
                  <a:pt x="3628761" y="3510617"/>
                </a:cubicBezTo>
                <a:lnTo>
                  <a:pt x="3510150" y="3554029"/>
                </a:lnTo>
                <a:lnTo>
                  <a:pt x="3472290" y="3657470"/>
                </a:lnTo>
                <a:cubicBezTo>
                  <a:pt x="3265042" y="4147461"/>
                  <a:pt x="2779860" y="4491272"/>
                  <a:pt x="2214375" y="4491272"/>
                </a:cubicBezTo>
                <a:cubicBezTo>
                  <a:pt x="1648891" y="4491272"/>
                  <a:pt x="1163709" y="4147461"/>
                  <a:pt x="956460" y="3657470"/>
                </a:cubicBezTo>
                <a:lnTo>
                  <a:pt x="913370" y="3539739"/>
                </a:lnTo>
                <a:lnTo>
                  <a:pt x="833802" y="3510617"/>
                </a:lnTo>
                <a:cubicBezTo>
                  <a:pt x="343811" y="3303369"/>
                  <a:pt x="0" y="2818186"/>
                  <a:pt x="0" y="2252702"/>
                </a:cubicBezTo>
                <a:cubicBezTo>
                  <a:pt x="0" y="1687218"/>
                  <a:pt x="343811" y="1202036"/>
                  <a:pt x="833802" y="994787"/>
                </a:cubicBezTo>
                <a:lnTo>
                  <a:pt x="908434" y="967472"/>
                </a:lnTo>
                <a:lnTo>
                  <a:pt x="910553" y="959231"/>
                </a:lnTo>
                <a:cubicBezTo>
                  <a:pt x="1083403" y="403501"/>
                  <a:pt x="1601767" y="0"/>
                  <a:pt x="2214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7" name="任意多边形: 形状 16"/>
          <p:cNvSpPr/>
          <p:nvPr userDrawn="1">
            <p:custDataLst>
              <p:tags r:id="rId8"/>
            </p:custDataLst>
          </p:nvPr>
        </p:nvSpPr>
        <p:spPr>
          <a:xfrm>
            <a:off x="8406130" y="1946910"/>
            <a:ext cx="2945765" cy="2964815"/>
          </a:xfrm>
          <a:custGeom>
            <a:avLst/>
            <a:gdLst>
              <a:gd name="connsiteX0" fmla="*/ 2214375 w 4462562"/>
              <a:gd name="connsiteY0" fmla="*/ 0 h 4491272"/>
              <a:gd name="connsiteX1" fmla="*/ 3472290 w 4462562"/>
              <a:gd name="connsiteY1" fmla="*/ 833802 h 4491272"/>
              <a:gd name="connsiteX2" fmla="*/ 3516123 w 4462562"/>
              <a:gd name="connsiteY2" fmla="*/ 953561 h 4491272"/>
              <a:gd name="connsiteX3" fmla="*/ 3628760 w 4462562"/>
              <a:gd name="connsiteY3" fmla="*/ 994787 h 4491272"/>
              <a:gd name="connsiteX4" fmla="*/ 4462562 w 4462562"/>
              <a:gd name="connsiteY4" fmla="*/ 2252702 h 4491272"/>
              <a:gd name="connsiteX5" fmla="*/ 3628761 w 4462562"/>
              <a:gd name="connsiteY5" fmla="*/ 3510617 h 4491272"/>
              <a:gd name="connsiteX6" fmla="*/ 3510150 w 4462562"/>
              <a:gd name="connsiteY6" fmla="*/ 3554029 h 4491272"/>
              <a:gd name="connsiteX7" fmla="*/ 3472290 w 4462562"/>
              <a:gd name="connsiteY7" fmla="*/ 3657470 h 4491272"/>
              <a:gd name="connsiteX8" fmla="*/ 2214375 w 4462562"/>
              <a:gd name="connsiteY8" fmla="*/ 4491272 h 4491272"/>
              <a:gd name="connsiteX9" fmla="*/ 956460 w 4462562"/>
              <a:gd name="connsiteY9" fmla="*/ 3657470 h 4491272"/>
              <a:gd name="connsiteX10" fmla="*/ 913370 w 4462562"/>
              <a:gd name="connsiteY10" fmla="*/ 3539739 h 4491272"/>
              <a:gd name="connsiteX11" fmla="*/ 833802 w 4462562"/>
              <a:gd name="connsiteY11" fmla="*/ 3510617 h 4491272"/>
              <a:gd name="connsiteX12" fmla="*/ 0 w 4462562"/>
              <a:gd name="connsiteY12" fmla="*/ 2252702 h 4491272"/>
              <a:gd name="connsiteX13" fmla="*/ 833802 w 4462562"/>
              <a:gd name="connsiteY13" fmla="*/ 994787 h 4491272"/>
              <a:gd name="connsiteX14" fmla="*/ 908434 w 4462562"/>
              <a:gd name="connsiteY14" fmla="*/ 967472 h 4491272"/>
              <a:gd name="connsiteX15" fmla="*/ 910553 w 4462562"/>
              <a:gd name="connsiteY15" fmla="*/ 959231 h 4491272"/>
              <a:gd name="connsiteX16" fmla="*/ 2214375 w 4462562"/>
              <a:gd name="connsiteY16" fmla="*/ 0 h 44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62562" h="4491272">
                <a:moveTo>
                  <a:pt x="2214375" y="0"/>
                </a:moveTo>
                <a:cubicBezTo>
                  <a:pt x="2779860" y="0"/>
                  <a:pt x="3265042" y="343811"/>
                  <a:pt x="3472290" y="833802"/>
                </a:cubicBezTo>
                <a:lnTo>
                  <a:pt x="3516123" y="953561"/>
                </a:lnTo>
                <a:lnTo>
                  <a:pt x="3628760" y="994787"/>
                </a:lnTo>
                <a:cubicBezTo>
                  <a:pt x="4118751" y="1202036"/>
                  <a:pt x="4462562" y="1687218"/>
                  <a:pt x="4462562" y="2252702"/>
                </a:cubicBezTo>
                <a:cubicBezTo>
                  <a:pt x="4462562" y="2818186"/>
                  <a:pt x="4118751" y="3303369"/>
                  <a:pt x="3628761" y="3510617"/>
                </a:cubicBezTo>
                <a:lnTo>
                  <a:pt x="3510150" y="3554029"/>
                </a:lnTo>
                <a:lnTo>
                  <a:pt x="3472290" y="3657470"/>
                </a:lnTo>
                <a:cubicBezTo>
                  <a:pt x="3265042" y="4147461"/>
                  <a:pt x="2779860" y="4491272"/>
                  <a:pt x="2214375" y="4491272"/>
                </a:cubicBezTo>
                <a:cubicBezTo>
                  <a:pt x="1648891" y="4491272"/>
                  <a:pt x="1163709" y="4147461"/>
                  <a:pt x="956460" y="3657470"/>
                </a:cubicBezTo>
                <a:lnTo>
                  <a:pt x="913370" y="3539739"/>
                </a:lnTo>
                <a:lnTo>
                  <a:pt x="833802" y="3510617"/>
                </a:lnTo>
                <a:cubicBezTo>
                  <a:pt x="343811" y="3303369"/>
                  <a:pt x="0" y="2818186"/>
                  <a:pt x="0" y="2252702"/>
                </a:cubicBezTo>
                <a:cubicBezTo>
                  <a:pt x="0" y="1687218"/>
                  <a:pt x="343811" y="1202036"/>
                  <a:pt x="833802" y="994787"/>
                </a:cubicBezTo>
                <a:lnTo>
                  <a:pt x="908434" y="967472"/>
                </a:lnTo>
                <a:lnTo>
                  <a:pt x="910553" y="959231"/>
                </a:lnTo>
                <a:cubicBezTo>
                  <a:pt x="1083403" y="403501"/>
                  <a:pt x="1601767" y="0"/>
                  <a:pt x="2214375" y="0"/>
                </a:cubicBezTo>
                <a:close/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18" name="任意多边形: 形状 17"/>
          <p:cNvSpPr/>
          <p:nvPr userDrawn="1">
            <p:custDataLst>
              <p:tags r:id="rId9"/>
            </p:custDataLst>
          </p:nvPr>
        </p:nvSpPr>
        <p:spPr>
          <a:xfrm rot="14289111" flipV="1">
            <a:off x="9854565" y="4203700"/>
            <a:ext cx="297180" cy="297180"/>
          </a:xfrm>
          <a:custGeom>
            <a:avLst/>
            <a:gdLst>
              <a:gd name="connsiteX0" fmla="*/ 1143616 w 1340074"/>
              <a:gd name="connsiteY0" fmla="*/ 673 h 1340221"/>
              <a:gd name="connsiteX1" fmla="*/ 1290347 w 1340074"/>
              <a:gd name="connsiteY1" fmla="*/ 49667 h 1340221"/>
              <a:gd name="connsiteX2" fmla="*/ 983706 w 1340074"/>
              <a:gd name="connsiteY2" fmla="*/ 986491 h 1340221"/>
              <a:gd name="connsiteX3" fmla="*/ 46887 w 1340074"/>
              <a:gd name="connsiteY3" fmla="*/ 1293135 h 1340221"/>
              <a:gd name="connsiteX4" fmla="*/ 353847 w 1340074"/>
              <a:gd name="connsiteY4" fmla="*/ 356629 h 1340221"/>
              <a:gd name="connsiteX5" fmla="*/ 1143616 w 1340074"/>
              <a:gd name="connsiteY5" fmla="*/ 673 h 13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0074" h="1340221">
                <a:moveTo>
                  <a:pt x="1143616" y="673"/>
                </a:moveTo>
                <a:cubicBezTo>
                  <a:pt x="1210001" y="4125"/>
                  <a:pt x="1261500" y="20820"/>
                  <a:pt x="1290347" y="49667"/>
                </a:cubicBezTo>
                <a:cubicBezTo>
                  <a:pt x="1405736" y="165057"/>
                  <a:pt x="1327004" y="642872"/>
                  <a:pt x="983706" y="986491"/>
                </a:cubicBezTo>
                <a:cubicBezTo>
                  <a:pt x="640089" y="1329792"/>
                  <a:pt x="156220" y="1402468"/>
                  <a:pt x="46887" y="1293135"/>
                </a:cubicBezTo>
                <a:cubicBezTo>
                  <a:pt x="-62127" y="1184120"/>
                  <a:pt x="10549" y="699930"/>
                  <a:pt x="353847" y="356629"/>
                </a:cubicBezTo>
                <a:cubicBezTo>
                  <a:pt x="611321" y="99154"/>
                  <a:pt x="944459" y="-9681"/>
                  <a:pt x="1143616" y="673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 userDrawn="1">
            <p:custDataLst>
              <p:tags r:id="rId10"/>
            </p:custDataLst>
          </p:nvPr>
        </p:nvSpPr>
        <p:spPr>
          <a:xfrm>
            <a:off x="9532620" y="3504565"/>
            <a:ext cx="1778635" cy="763905"/>
          </a:xfrm>
          <a:custGeom>
            <a:avLst/>
            <a:gdLst>
              <a:gd name="connsiteX0" fmla="*/ 1768510 w 1778558"/>
              <a:gd name="connsiteY0" fmla="*/ 0 h 763675"/>
              <a:gd name="connsiteX1" fmla="*/ 1105319 w 1778558"/>
              <a:gd name="connsiteY1" fmla="*/ 291402 h 763675"/>
              <a:gd name="connsiteX2" fmla="*/ 522514 w 1778558"/>
              <a:gd name="connsiteY2" fmla="*/ 572756 h 763675"/>
              <a:gd name="connsiteX3" fmla="*/ 0 w 1778558"/>
              <a:gd name="connsiteY3" fmla="*/ 653143 h 763675"/>
              <a:gd name="connsiteX4" fmla="*/ 462224 w 1778558"/>
              <a:gd name="connsiteY4" fmla="*/ 643094 h 763675"/>
              <a:gd name="connsiteX5" fmla="*/ 422031 w 1778558"/>
              <a:gd name="connsiteY5" fmla="*/ 763675 h 763675"/>
              <a:gd name="connsiteX6" fmla="*/ 663191 w 1778558"/>
              <a:gd name="connsiteY6" fmla="*/ 572756 h 763675"/>
              <a:gd name="connsiteX7" fmla="*/ 1778558 w 1778558"/>
              <a:gd name="connsiteY7" fmla="*/ 120580 h 763675"/>
              <a:gd name="connsiteX8" fmla="*/ 1768510 w 1778558"/>
              <a:gd name="connsiteY8" fmla="*/ 0 h 76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558" h="763675">
                <a:moveTo>
                  <a:pt x="1768510" y="0"/>
                </a:moveTo>
                <a:lnTo>
                  <a:pt x="1105319" y="291402"/>
                </a:lnTo>
                <a:lnTo>
                  <a:pt x="522514" y="572756"/>
                </a:lnTo>
                <a:lnTo>
                  <a:pt x="0" y="653143"/>
                </a:lnTo>
                <a:lnTo>
                  <a:pt x="462224" y="643094"/>
                </a:lnTo>
                <a:lnTo>
                  <a:pt x="422031" y="763675"/>
                </a:lnTo>
                <a:lnTo>
                  <a:pt x="663191" y="572756"/>
                </a:lnTo>
                <a:lnTo>
                  <a:pt x="1778558" y="120580"/>
                </a:lnTo>
                <a:lnTo>
                  <a:pt x="176851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tree-swallow_92029"/>
          <p:cNvSpPr/>
          <p:nvPr userDrawn="1">
            <p:custDataLst>
              <p:tags r:id="rId11"/>
            </p:custDataLst>
          </p:nvPr>
        </p:nvSpPr>
        <p:spPr>
          <a:xfrm flipH="1">
            <a:off x="10104120" y="3270885"/>
            <a:ext cx="894080" cy="643255"/>
          </a:xfrm>
          <a:custGeom>
            <a:avLst/>
            <a:gdLst>
              <a:gd name="T0" fmla="*/ 4733 w 4752"/>
              <a:gd name="T1" fmla="*/ 735 h 3424"/>
              <a:gd name="T2" fmla="*/ 4564 w 4752"/>
              <a:gd name="T3" fmla="*/ 469 h 3424"/>
              <a:gd name="T4" fmla="*/ 3964 w 4752"/>
              <a:gd name="T5" fmla="*/ 0 h 3424"/>
              <a:gd name="T6" fmla="*/ 3788 w 4752"/>
              <a:gd name="T7" fmla="*/ 27 h 3424"/>
              <a:gd name="T8" fmla="*/ 3205 w 4752"/>
              <a:gd name="T9" fmla="*/ 526 h 3424"/>
              <a:gd name="T10" fmla="*/ 3084 w 4752"/>
              <a:gd name="T11" fmla="*/ 694 h 3424"/>
              <a:gd name="T12" fmla="*/ 2615 w 4752"/>
              <a:gd name="T13" fmla="*/ 1089 h 3424"/>
              <a:gd name="T14" fmla="*/ 2104 w 4752"/>
              <a:gd name="T15" fmla="*/ 1513 h 3424"/>
              <a:gd name="T16" fmla="*/ 1992 w 4752"/>
              <a:gd name="T17" fmla="*/ 1614 h 3424"/>
              <a:gd name="T18" fmla="*/ 1588 w 4752"/>
              <a:gd name="T19" fmla="*/ 2003 h 3424"/>
              <a:gd name="T20" fmla="*/ 1316 w 4752"/>
              <a:gd name="T21" fmla="*/ 2217 h 3424"/>
              <a:gd name="T22" fmla="*/ 1274 w 4752"/>
              <a:gd name="T23" fmla="*/ 2244 h 3424"/>
              <a:gd name="T24" fmla="*/ 1119 w 4752"/>
              <a:gd name="T25" fmla="*/ 2305 h 3424"/>
              <a:gd name="T26" fmla="*/ 977 w 4752"/>
              <a:gd name="T27" fmla="*/ 2357 h 3424"/>
              <a:gd name="T28" fmla="*/ 960 w 4752"/>
              <a:gd name="T29" fmla="*/ 2387 h 3424"/>
              <a:gd name="T30" fmla="*/ 972 w 4752"/>
              <a:gd name="T31" fmla="*/ 2416 h 3424"/>
              <a:gd name="T32" fmla="*/ 1158 w 4752"/>
              <a:gd name="T33" fmla="*/ 2504 h 3424"/>
              <a:gd name="T34" fmla="*/ 1134 w 4752"/>
              <a:gd name="T35" fmla="*/ 2519 h 3424"/>
              <a:gd name="T36" fmla="*/ 967 w 4752"/>
              <a:gd name="T37" fmla="*/ 2614 h 3424"/>
              <a:gd name="T38" fmla="*/ 4 w 4752"/>
              <a:gd name="T39" fmla="*/ 3308 h 3424"/>
              <a:gd name="T40" fmla="*/ 8 w 4752"/>
              <a:gd name="T41" fmla="*/ 3337 h 3424"/>
              <a:gd name="T42" fmla="*/ 58 w 4752"/>
              <a:gd name="T43" fmla="*/ 3349 h 3424"/>
              <a:gd name="T44" fmla="*/ 250 w 4752"/>
              <a:gd name="T45" fmla="*/ 3271 h 3424"/>
              <a:gd name="T46" fmla="*/ 145 w 4752"/>
              <a:gd name="T47" fmla="*/ 3373 h 3424"/>
              <a:gd name="T48" fmla="*/ 111 w 4752"/>
              <a:gd name="T49" fmla="*/ 3415 h 3424"/>
              <a:gd name="T50" fmla="*/ 115 w 4752"/>
              <a:gd name="T51" fmla="*/ 3424 h 3424"/>
              <a:gd name="T52" fmla="*/ 124 w 4752"/>
              <a:gd name="T53" fmla="*/ 3424 h 3424"/>
              <a:gd name="T54" fmla="*/ 126 w 4752"/>
              <a:gd name="T55" fmla="*/ 3424 h 3424"/>
              <a:gd name="T56" fmla="*/ 915 w 4752"/>
              <a:gd name="T57" fmla="*/ 3184 h 3424"/>
              <a:gd name="T58" fmla="*/ 1685 w 4752"/>
              <a:gd name="T59" fmla="*/ 2955 h 3424"/>
              <a:gd name="T60" fmla="*/ 1716 w 4752"/>
              <a:gd name="T61" fmla="*/ 2953 h 3424"/>
              <a:gd name="T62" fmla="*/ 1855 w 4752"/>
              <a:gd name="T63" fmla="*/ 2959 h 3424"/>
              <a:gd name="T64" fmla="*/ 2245 w 4752"/>
              <a:gd name="T65" fmla="*/ 2970 h 3424"/>
              <a:gd name="T66" fmla="*/ 3316 w 4752"/>
              <a:gd name="T67" fmla="*/ 2793 h 3424"/>
              <a:gd name="T68" fmla="*/ 4043 w 4752"/>
              <a:gd name="T69" fmla="*/ 2245 h 3424"/>
              <a:gd name="T70" fmla="*/ 4251 w 4752"/>
              <a:gd name="T71" fmla="*/ 1207 h 3424"/>
              <a:gd name="T72" fmla="*/ 4316 w 4752"/>
              <a:gd name="T73" fmla="*/ 1093 h 3424"/>
              <a:gd name="T74" fmla="*/ 4457 w 4752"/>
              <a:gd name="T75" fmla="*/ 842 h 3424"/>
              <a:gd name="T76" fmla="*/ 4592 w 4752"/>
              <a:gd name="T77" fmla="*/ 807 h 3424"/>
              <a:gd name="T78" fmla="*/ 4739 w 4752"/>
              <a:gd name="T79" fmla="*/ 771 h 3424"/>
              <a:gd name="T80" fmla="*/ 4750 w 4752"/>
              <a:gd name="T81" fmla="*/ 760 h 3424"/>
              <a:gd name="T82" fmla="*/ 4733 w 4752"/>
              <a:gd name="T83" fmla="*/ 735 h 3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52" h="3424">
                <a:moveTo>
                  <a:pt x="4733" y="735"/>
                </a:moveTo>
                <a:cubicBezTo>
                  <a:pt x="4699" y="709"/>
                  <a:pt x="4610" y="642"/>
                  <a:pt x="4564" y="469"/>
                </a:cubicBezTo>
                <a:cubicBezTo>
                  <a:pt x="4532" y="349"/>
                  <a:pt x="4321" y="0"/>
                  <a:pt x="3964" y="0"/>
                </a:cubicBezTo>
                <a:cubicBezTo>
                  <a:pt x="3907" y="0"/>
                  <a:pt x="3848" y="9"/>
                  <a:pt x="3788" y="27"/>
                </a:cubicBezTo>
                <a:cubicBezTo>
                  <a:pt x="3479" y="117"/>
                  <a:pt x="3334" y="335"/>
                  <a:pt x="3205" y="526"/>
                </a:cubicBezTo>
                <a:cubicBezTo>
                  <a:pt x="3164" y="588"/>
                  <a:pt x="3126" y="645"/>
                  <a:pt x="3084" y="694"/>
                </a:cubicBezTo>
                <a:cubicBezTo>
                  <a:pt x="3045" y="741"/>
                  <a:pt x="2836" y="910"/>
                  <a:pt x="2615" y="1089"/>
                </a:cubicBezTo>
                <a:cubicBezTo>
                  <a:pt x="2415" y="1251"/>
                  <a:pt x="2208" y="1418"/>
                  <a:pt x="2104" y="1513"/>
                </a:cubicBezTo>
                <a:cubicBezTo>
                  <a:pt x="2067" y="1547"/>
                  <a:pt x="2030" y="1581"/>
                  <a:pt x="1992" y="1614"/>
                </a:cubicBezTo>
                <a:cubicBezTo>
                  <a:pt x="1856" y="1737"/>
                  <a:pt x="1716" y="1863"/>
                  <a:pt x="1588" y="2003"/>
                </a:cubicBezTo>
                <a:cubicBezTo>
                  <a:pt x="1508" y="2091"/>
                  <a:pt x="1415" y="2152"/>
                  <a:pt x="1316" y="2217"/>
                </a:cubicBezTo>
                <a:cubicBezTo>
                  <a:pt x="1302" y="2226"/>
                  <a:pt x="1288" y="2235"/>
                  <a:pt x="1274" y="2244"/>
                </a:cubicBezTo>
                <a:cubicBezTo>
                  <a:pt x="1227" y="2276"/>
                  <a:pt x="1172" y="2291"/>
                  <a:pt x="1119" y="2305"/>
                </a:cubicBezTo>
                <a:cubicBezTo>
                  <a:pt x="1071" y="2318"/>
                  <a:pt x="1022" y="2332"/>
                  <a:pt x="977" y="2357"/>
                </a:cubicBezTo>
                <a:cubicBezTo>
                  <a:pt x="967" y="2363"/>
                  <a:pt x="961" y="2374"/>
                  <a:pt x="960" y="2387"/>
                </a:cubicBezTo>
                <a:cubicBezTo>
                  <a:pt x="959" y="2398"/>
                  <a:pt x="964" y="2409"/>
                  <a:pt x="972" y="2416"/>
                </a:cubicBezTo>
                <a:cubicBezTo>
                  <a:pt x="1022" y="2453"/>
                  <a:pt x="1086" y="2484"/>
                  <a:pt x="1158" y="2504"/>
                </a:cubicBezTo>
                <a:cubicBezTo>
                  <a:pt x="1149" y="2510"/>
                  <a:pt x="1141" y="2514"/>
                  <a:pt x="1134" y="2519"/>
                </a:cubicBezTo>
                <a:cubicBezTo>
                  <a:pt x="1102" y="2539"/>
                  <a:pt x="1042" y="2572"/>
                  <a:pt x="967" y="2614"/>
                </a:cubicBezTo>
                <a:cubicBezTo>
                  <a:pt x="655" y="2787"/>
                  <a:pt x="74" y="3110"/>
                  <a:pt x="4" y="3308"/>
                </a:cubicBezTo>
                <a:cubicBezTo>
                  <a:pt x="0" y="3318"/>
                  <a:pt x="2" y="3328"/>
                  <a:pt x="8" y="3337"/>
                </a:cubicBezTo>
                <a:cubicBezTo>
                  <a:pt x="18" y="3352"/>
                  <a:pt x="41" y="3358"/>
                  <a:pt x="58" y="3349"/>
                </a:cubicBezTo>
                <a:cubicBezTo>
                  <a:pt x="181" y="3290"/>
                  <a:pt x="231" y="3274"/>
                  <a:pt x="250" y="3271"/>
                </a:cubicBezTo>
                <a:cubicBezTo>
                  <a:pt x="236" y="3295"/>
                  <a:pt x="171" y="3351"/>
                  <a:pt x="145" y="3373"/>
                </a:cubicBezTo>
                <a:cubicBezTo>
                  <a:pt x="109" y="3405"/>
                  <a:pt x="108" y="3405"/>
                  <a:pt x="111" y="3415"/>
                </a:cubicBezTo>
                <a:lnTo>
                  <a:pt x="115" y="3424"/>
                </a:lnTo>
                <a:lnTo>
                  <a:pt x="124" y="3424"/>
                </a:lnTo>
                <a:lnTo>
                  <a:pt x="126" y="3424"/>
                </a:lnTo>
                <a:cubicBezTo>
                  <a:pt x="377" y="3383"/>
                  <a:pt x="651" y="3282"/>
                  <a:pt x="915" y="3184"/>
                </a:cubicBezTo>
                <a:cubicBezTo>
                  <a:pt x="1192" y="3082"/>
                  <a:pt x="1453" y="2985"/>
                  <a:pt x="1685" y="2955"/>
                </a:cubicBezTo>
                <a:cubicBezTo>
                  <a:pt x="1692" y="2954"/>
                  <a:pt x="1702" y="2953"/>
                  <a:pt x="1716" y="2953"/>
                </a:cubicBezTo>
                <a:cubicBezTo>
                  <a:pt x="1748" y="2953"/>
                  <a:pt x="1795" y="2956"/>
                  <a:pt x="1855" y="2959"/>
                </a:cubicBezTo>
                <a:cubicBezTo>
                  <a:pt x="1955" y="2963"/>
                  <a:pt x="2092" y="2970"/>
                  <a:pt x="2245" y="2970"/>
                </a:cubicBezTo>
                <a:cubicBezTo>
                  <a:pt x="2693" y="2970"/>
                  <a:pt x="3054" y="2911"/>
                  <a:pt x="3316" y="2793"/>
                </a:cubicBezTo>
                <a:cubicBezTo>
                  <a:pt x="3669" y="2635"/>
                  <a:pt x="3893" y="2466"/>
                  <a:pt x="4043" y="2245"/>
                </a:cubicBezTo>
                <a:cubicBezTo>
                  <a:pt x="4221" y="1983"/>
                  <a:pt x="4289" y="1643"/>
                  <a:pt x="4251" y="1207"/>
                </a:cubicBezTo>
                <a:cubicBezTo>
                  <a:pt x="4248" y="1180"/>
                  <a:pt x="4280" y="1139"/>
                  <a:pt x="4316" y="1093"/>
                </a:cubicBezTo>
                <a:cubicBezTo>
                  <a:pt x="4366" y="1028"/>
                  <a:pt x="4429" y="947"/>
                  <a:pt x="4457" y="842"/>
                </a:cubicBezTo>
                <a:cubicBezTo>
                  <a:pt x="4488" y="831"/>
                  <a:pt x="4539" y="819"/>
                  <a:pt x="4592" y="807"/>
                </a:cubicBezTo>
                <a:cubicBezTo>
                  <a:pt x="4642" y="796"/>
                  <a:pt x="4692" y="785"/>
                  <a:pt x="4739" y="771"/>
                </a:cubicBezTo>
                <a:cubicBezTo>
                  <a:pt x="4745" y="769"/>
                  <a:pt x="4749" y="765"/>
                  <a:pt x="4750" y="760"/>
                </a:cubicBezTo>
                <a:cubicBezTo>
                  <a:pt x="4752" y="750"/>
                  <a:pt x="4745" y="744"/>
                  <a:pt x="4733" y="735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任意多边形: 形状 20"/>
          <p:cNvSpPr/>
          <p:nvPr userDrawn="1">
            <p:custDataLst>
              <p:tags r:id="rId12"/>
            </p:custDataLst>
          </p:nvPr>
        </p:nvSpPr>
        <p:spPr>
          <a:xfrm>
            <a:off x="8476615" y="2996565"/>
            <a:ext cx="1364615" cy="1185545"/>
          </a:xfrm>
          <a:custGeom>
            <a:avLst/>
            <a:gdLst>
              <a:gd name="connsiteX0" fmla="*/ 548838 w 1364681"/>
              <a:gd name="connsiteY0" fmla="*/ 773663 h 1185358"/>
              <a:gd name="connsiteX1" fmla="*/ 549308 w 1364681"/>
              <a:gd name="connsiteY1" fmla="*/ 776172 h 1185358"/>
              <a:gd name="connsiteX2" fmla="*/ 549111 w 1364681"/>
              <a:gd name="connsiteY2" fmla="*/ 776736 h 1185358"/>
              <a:gd name="connsiteX3" fmla="*/ 259537 w 1364681"/>
              <a:gd name="connsiteY3" fmla="*/ 0 h 1185358"/>
              <a:gd name="connsiteX4" fmla="*/ 289170 w 1364681"/>
              <a:gd name="connsiteY4" fmla="*/ 257608 h 1185358"/>
              <a:gd name="connsiteX5" fmla="*/ 266509 w 1364681"/>
              <a:gd name="connsiteY5" fmla="*/ 492589 h 1185358"/>
              <a:gd name="connsiteX6" fmla="*/ 332747 w 1364681"/>
              <a:gd name="connsiteY6" fmla="*/ 610949 h 1185358"/>
              <a:gd name="connsiteX7" fmla="*/ 367610 w 1364681"/>
              <a:gd name="connsiteY7" fmla="*/ 429927 h 1185358"/>
              <a:gd name="connsiteX8" fmla="*/ 461738 w 1364681"/>
              <a:gd name="connsiteY8" fmla="*/ 186244 h 1185358"/>
              <a:gd name="connsiteX9" fmla="*/ 432105 w 1364681"/>
              <a:gd name="connsiteY9" fmla="*/ 445593 h 1185358"/>
              <a:gd name="connsiteX10" fmla="*/ 358894 w 1364681"/>
              <a:gd name="connsiteY10" fmla="*/ 663167 h 1185358"/>
              <a:gd name="connsiteX11" fmla="*/ 446050 w 1364681"/>
              <a:gd name="connsiteY11" fmla="*/ 1009545 h 1185358"/>
              <a:gd name="connsiteX12" fmla="*/ 527976 w 1364681"/>
              <a:gd name="connsiteY12" fmla="*/ 833745 h 1185358"/>
              <a:gd name="connsiteX13" fmla="*/ 524490 w 1364681"/>
              <a:gd name="connsiteY13" fmla="*/ 828523 h 1185358"/>
              <a:gd name="connsiteX14" fmla="*/ 534948 w 1364681"/>
              <a:gd name="connsiteY14" fmla="*/ 816339 h 1185358"/>
              <a:gd name="connsiteX15" fmla="*/ 545843 w 1364681"/>
              <a:gd name="connsiteY15" fmla="*/ 786096 h 1185358"/>
              <a:gd name="connsiteX16" fmla="*/ 549111 w 1364681"/>
              <a:gd name="connsiteY16" fmla="*/ 776736 h 1185358"/>
              <a:gd name="connsiteX17" fmla="*/ 549111 w 1364681"/>
              <a:gd name="connsiteY17" fmla="*/ 776741 h 1185358"/>
              <a:gd name="connsiteX18" fmla="*/ 549674 w 1364681"/>
              <a:gd name="connsiteY18" fmla="*/ 778130 h 1185358"/>
              <a:gd name="connsiteX19" fmla="*/ 550636 w 1364681"/>
              <a:gd name="connsiteY19" fmla="*/ 783268 h 1185358"/>
              <a:gd name="connsiteX20" fmla="*/ 551426 w 1364681"/>
              <a:gd name="connsiteY20" fmla="*/ 782452 h 1185358"/>
              <a:gd name="connsiteX21" fmla="*/ 549674 w 1364681"/>
              <a:gd name="connsiteY21" fmla="*/ 778130 h 1185358"/>
              <a:gd name="connsiteX22" fmla="*/ 549308 w 1364681"/>
              <a:gd name="connsiteY22" fmla="*/ 776172 h 1185358"/>
              <a:gd name="connsiteX23" fmla="*/ 554123 w 1364681"/>
              <a:gd name="connsiteY23" fmla="*/ 762381 h 1185358"/>
              <a:gd name="connsiteX24" fmla="*/ 548430 w 1364681"/>
              <a:gd name="connsiteY24" fmla="*/ 769071 h 1185358"/>
              <a:gd name="connsiteX25" fmla="*/ 548838 w 1364681"/>
              <a:gd name="connsiteY25" fmla="*/ 773663 h 1185358"/>
              <a:gd name="connsiteX26" fmla="*/ 547940 w 1364681"/>
              <a:gd name="connsiteY26" fmla="*/ 768867 h 1185358"/>
              <a:gd name="connsiteX27" fmla="*/ 780727 w 1364681"/>
              <a:gd name="connsiteY27" fmla="*/ 428187 h 1185358"/>
              <a:gd name="connsiteX28" fmla="*/ 1113661 w 1364681"/>
              <a:gd name="connsiteY28" fmla="*/ 161876 h 1185358"/>
              <a:gd name="connsiteX29" fmla="*/ 859167 w 1364681"/>
              <a:gd name="connsiteY29" fmla="*/ 503032 h 1185358"/>
              <a:gd name="connsiteX30" fmla="*/ 561095 w 1364681"/>
              <a:gd name="connsiteY30" fmla="*/ 758900 h 1185358"/>
              <a:gd name="connsiteX31" fmla="*/ 559352 w 1364681"/>
              <a:gd name="connsiteY31" fmla="*/ 804155 h 1185358"/>
              <a:gd name="connsiteX32" fmla="*/ 939350 w 1364681"/>
              <a:gd name="connsiteY32" fmla="*/ 741494 h 1185358"/>
              <a:gd name="connsiteX33" fmla="*/ 1364669 w 1364681"/>
              <a:gd name="connsiteY33" fmla="*/ 760640 h 1185358"/>
              <a:gd name="connsiteX34" fmla="*/ 948066 w 1364681"/>
              <a:gd name="connsiteY34" fmla="*/ 849411 h 1185358"/>
              <a:gd name="connsiteX35" fmla="*/ 554123 w 1364681"/>
              <a:gd name="connsiteY35" fmla="*/ 845929 h 1185358"/>
              <a:gd name="connsiteX36" fmla="*/ 442564 w 1364681"/>
              <a:gd name="connsiteY36" fmla="*/ 1127906 h 1185358"/>
              <a:gd name="connsiteX37" fmla="*/ 442564 w 1364681"/>
              <a:gd name="connsiteY37" fmla="*/ 1126165 h 1185358"/>
              <a:gd name="connsiteX38" fmla="*/ 433782 w 1364681"/>
              <a:gd name="connsiteY38" fmla="*/ 1185358 h 1185358"/>
              <a:gd name="connsiteX39" fmla="*/ 409926 w 1364681"/>
              <a:gd name="connsiteY39" fmla="*/ 1173146 h 1185358"/>
              <a:gd name="connsiteX40" fmla="*/ 308758 w 1364681"/>
              <a:gd name="connsiteY40" fmla="*/ 1101219 h 1185358"/>
              <a:gd name="connsiteX41" fmla="*/ 306177 w 1364681"/>
              <a:gd name="connsiteY41" fmla="*/ 1098759 h 1185358"/>
              <a:gd name="connsiteX42" fmla="*/ 306601 w 1364681"/>
              <a:gd name="connsiteY42" fmla="*/ 1094345 h 1185358"/>
              <a:gd name="connsiteX43" fmla="*/ 212473 w 1364681"/>
              <a:gd name="connsiteY43" fmla="*/ 985177 h 1185358"/>
              <a:gd name="connsiteX44" fmla="*/ 184408 w 1364681"/>
              <a:gd name="connsiteY44" fmla="*/ 971573 h 1185358"/>
              <a:gd name="connsiteX45" fmla="*/ 142558 w 1364681"/>
              <a:gd name="connsiteY45" fmla="*/ 918310 h 1185358"/>
              <a:gd name="connsiteX46" fmla="*/ 92255 w 1364681"/>
              <a:gd name="connsiteY46" fmla="*/ 830791 h 1185358"/>
              <a:gd name="connsiteX47" fmla="*/ 183494 w 1364681"/>
              <a:gd name="connsiteY47" fmla="*/ 890967 h 1185358"/>
              <a:gd name="connsiteX48" fmla="*/ 317059 w 1364681"/>
              <a:gd name="connsiteY48" fmla="*/ 939922 h 1185358"/>
              <a:gd name="connsiteX49" fmla="*/ 184583 w 1364681"/>
              <a:gd name="connsiteY49" fmla="*/ 428187 h 1185358"/>
              <a:gd name="connsiteX50" fmla="*/ 184583 w 1364681"/>
              <a:gd name="connsiteY50" fmla="*/ 429927 h 1185358"/>
              <a:gd name="connsiteX51" fmla="*/ 3681 w 1364681"/>
              <a:gd name="connsiteY51" fmla="*/ 380483 h 1185358"/>
              <a:gd name="connsiteX52" fmla="*/ 0 w 1364681"/>
              <a:gd name="connsiteY52" fmla="*/ 378767 h 1185358"/>
              <a:gd name="connsiteX53" fmla="*/ 5499 w 1364681"/>
              <a:gd name="connsiteY53" fmla="*/ 306086 h 1185358"/>
              <a:gd name="connsiteX54" fmla="*/ 6479 w 1364681"/>
              <a:gd name="connsiteY54" fmla="*/ 301836 h 1185358"/>
              <a:gd name="connsiteX55" fmla="*/ 21248 w 1364681"/>
              <a:gd name="connsiteY55" fmla="*/ 309554 h 1185358"/>
              <a:gd name="connsiteX56" fmla="*/ 179354 w 1364681"/>
              <a:gd name="connsiteY56" fmla="*/ 417743 h 1185358"/>
              <a:gd name="connsiteX57" fmla="*/ 161923 w 1364681"/>
              <a:gd name="connsiteY57" fmla="*/ 363785 h 1185358"/>
              <a:gd name="connsiteX58" fmla="*/ 76864 w 1364681"/>
              <a:gd name="connsiteY58" fmla="*/ 223531 h 1185358"/>
              <a:gd name="connsiteX59" fmla="*/ 45093 w 1364681"/>
              <a:gd name="connsiteY59" fmla="*/ 153773 h 1185358"/>
              <a:gd name="connsiteX60" fmla="*/ 78906 w 1364681"/>
              <a:gd name="connsiteY60" fmla="*/ 67954 h 1185358"/>
              <a:gd name="connsiteX61" fmla="*/ 102657 w 1364681"/>
              <a:gd name="connsiteY61" fmla="*/ 120101 h 1185358"/>
              <a:gd name="connsiteX62" fmla="*/ 177611 w 1364681"/>
              <a:gd name="connsiteY62" fmla="*/ 358563 h 1185358"/>
              <a:gd name="connsiteX63" fmla="*/ 231647 w 1364681"/>
              <a:gd name="connsiteY63" fmla="*/ 436890 h 1185358"/>
              <a:gd name="connsiteX64" fmla="*/ 224675 w 1364681"/>
              <a:gd name="connsiteY64" fmla="*/ 257608 h 1185358"/>
              <a:gd name="connsiteX65" fmla="*/ 259537 w 1364681"/>
              <a:gd name="connsiteY65" fmla="*/ 0 h 1185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364681" h="1185358">
                <a:moveTo>
                  <a:pt x="548838" y="773663"/>
                </a:moveTo>
                <a:lnTo>
                  <a:pt x="549308" y="776172"/>
                </a:lnTo>
                <a:lnTo>
                  <a:pt x="549111" y="776736"/>
                </a:lnTo>
                <a:close/>
                <a:moveTo>
                  <a:pt x="259537" y="0"/>
                </a:moveTo>
                <a:cubicBezTo>
                  <a:pt x="278711" y="0"/>
                  <a:pt x="290913" y="114879"/>
                  <a:pt x="289170" y="257608"/>
                </a:cubicBezTo>
                <a:cubicBezTo>
                  <a:pt x="289170" y="363785"/>
                  <a:pt x="278711" y="452555"/>
                  <a:pt x="266509" y="492589"/>
                </a:cubicBezTo>
                <a:cubicBezTo>
                  <a:pt x="292656" y="532622"/>
                  <a:pt x="313573" y="572656"/>
                  <a:pt x="332747" y="610949"/>
                </a:cubicBezTo>
                <a:cubicBezTo>
                  <a:pt x="337977" y="563953"/>
                  <a:pt x="350179" y="499551"/>
                  <a:pt x="367610" y="429927"/>
                </a:cubicBezTo>
                <a:cubicBezTo>
                  <a:pt x="402472" y="290680"/>
                  <a:pt x="444307" y="182763"/>
                  <a:pt x="461738" y="186244"/>
                </a:cubicBezTo>
                <a:cubicBezTo>
                  <a:pt x="479169" y="191466"/>
                  <a:pt x="465224" y="306345"/>
                  <a:pt x="432105" y="445593"/>
                </a:cubicBezTo>
                <a:cubicBezTo>
                  <a:pt x="407701" y="543066"/>
                  <a:pt x="379812" y="624874"/>
                  <a:pt x="358894" y="663167"/>
                </a:cubicBezTo>
                <a:cubicBezTo>
                  <a:pt x="411188" y="779787"/>
                  <a:pt x="442564" y="891185"/>
                  <a:pt x="446050" y="1009545"/>
                </a:cubicBezTo>
                <a:cubicBezTo>
                  <a:pt x="479169" y="957328"/>
                  <a:pt x="508802" y="889444"/>
                  <a:pt x="527976" y="833745"/>
                </a:cubicBezTo>
                <a:cubicBezTo>
                  <a:pt x="526233" y="832005"/>
                  <a:pt x="524490" y="832005"/>
                  <a:pt x="524490" y="828523"/>
                </a:cubicBezTo>
                <a:cubicBezTo>
                  <a:pt x="524490" y="825042"/>
                  <a:pt x="527976" y="821561"/>
                  <a:pt x="534948" y="816339"/>
                </a:cubicBezTo>
                <a:cubicBezTo>
                  <a:pt x="539306" y="805025"/>
                  <a:pt x="542792" y="795017"/>
                  <a:pt x="545843" y="786096"/>
                </a:cubicBezTo>
                <a:lnTo>
                  <a:pt x="549111" y="776736"/>
                </a:lnTo>
                <a:lnTo>
                  <a:pt x="549111" y="776741"/>
                </a:lnTo>
                <a:lnTo>
                  <a:pt x="549674" y="778130"/>
                </a:lnTo>
                <a:lnTo>
                  <a:pt x="550636" y="783268"/>
                </a:lnTo>
                <a:cubicBezTo>
                  <a:pt x="551944" y="784138"/>
                  <a:pt x="551944" y="783703"/>
                  <a:pt x="551426" y="782452"/>
                </a:cubicBezTo>
                <a:lnTo>
                  <a:pt x="549674" y="778130"/>
                </a:lnTo>
                <a:lnTo>
                  <a:pt x="549308" y="776172"/>
                </a:lnTo>
                <a:lnTo>
                  <a:pt x="554123" y="762381"/>
                </a:lnTo>
                <a:cubicBezTo>
                  <a:pt x="550636" y="764121"/>
                  <a:pt x="549002" y="766515"/>
                  <a:pt x="548430" y="769071"/>
                </a:cubicBezTo>
                <a:lnTo>
                  <a:pt x="548838" y="773663"/>
                </a:lnTo>
                <a:lnTo>
                  <a:pt x="547940" y="768867"/>
                </a:lnTo>
                <a:cubicBezTo>
                  <a:pt x="553469" y="720607"/>
                  <a:pt x="640407" y="574396"/>
                  <a:pt x="780727" y="428187"/>
                </a:cubicBezTo>
                <a:cubicBezTo>
                  <a:pt x="942836" y="261089"/>
                  <a:pt x="1092744" y="142729"/>
                  <a:pt x="1113661" y="161876"/>
                </a:cubicBezTo>
                <a:cubicBezTo>
                  <a:pt x="1134578" y="182763"/>
                  <a:pt x="1021276" y="335935"/>
                  <a:pt x="859167" y="503032"/>
                </a:cubicBezTo>
                <a:cubicBezTo>
                  <a:pt x="735406" y="630096"/>
                  <a:pt x="618618" y="729310"/>
                  <a:pt x="561095" y="758900"/>
                </a:cubicBezTo>
                <a:cubicBezTo>
                  <a:pt x="561095" y="774565"/>
                  <a:pt x="561095" y="790230"/>
                  <a:pt x="559352" y="804155"/>
                </a:cubicBezTo>
                <a:cubicBezTo>
                  <a:pt x="623847" y="781527"/>
                  <a:pt x="770268" y="755418"/>
                  <a:pt x="939350" y="741494"/>
                </a:cubicBezTo>
                <a:cubicBezTo>
                  <a:pt x="1172927" y="722347"/>
                  <a:pt x="1362926" y="732791"/>
                  <a:pt x="1364669" y="760640"/>
                </a:cubicBezTo>
                <a:cubicBezTo>
                  <a:pt x="1366412" y="790230"/>
                  <a:pt x="1181642" y="830264"/>
                  <a:pt x="948066" y="849411"/>
                </a:cubicBezTo>
                <a:cubicBezTo>
                  <a:pt x="768525" y="863335"/>
                  <a:pt x="616875" y="861595"/>
                  <a:pt x="554123" y="845929"/>
                </a:cubicBezTo>
                <a:cubicBezTo>
                  <a:pt x="527976" y="990399"/>
                  <a:pt x="442564" y="1127906"/>
                  <a:pt x="442564" y="1127906"/>
                </a:cubicBezTo>
                <a:lnTo>
                  <a:pt x="442564" y="1126165"/>
                </a:lnTo>
                <a:lnTo>
                  <a:pt x="433782" y="1185358"/>
                </a:lnTo>
                <a:lnTo>
                  <a:pt x="409926" y="1173146"/>
                </a:lnTo>
                <a:cubicBezTo>
                  <a:pt x="374439" y="1151583"/>
                  <a:pt x="340635" y="1127527"/>
                  <a:pt x="308758" y="1101219"/>
                </a:cubicBezTo>
                <a:lnTo>
                  <a:pt x="306177" y="1098759"/>
                </a:lnTo>
                <a:lnTo>
                  <a:pt x="306601" y="1094345"/>
                </a:lnTo>
                <a:cubicBezTo>
                  <a:pt x="303659" y="1045228"/>
                  <a:pt x="275225" y="1011286"/>
                  <a:pt x="212473" y="985177"/>
                </a:cubicBezTo>
                <a:lnTo>
                  <a:pt x="184408" y="971573"/>
                </a:lnTo>
                <a:lnTo>
                  <a:pt x="142558" y="918310"/>
                </a:lnTo>
                <a:lnTo>
                  <a:pt x="92255" y="830791"/>
                </a:lnTo>
                <a:lnTo>
                  <a:pt x="183494" y="890967"/>
                </a:lnTo>
                <a:cubicBezTo>
                  <a:pt x="258665" y="937746"/>
                  <a:pt x="315316" y="965160"/>
                  <a:pt x="317059" y="939922"/>
                </a:cubicBezTo>
                <a:cubicBezTo>
                  <a:pt x="317059" y="778046"/>
                  <a:pt x="243849" y="595284"/>
                  <a:pt x="184583" y="428187"/>
                </a:cubicBezTo>
                <a:cubicBezTo>
                  <a:pt x="184583" y="429927"/>
                  <a:pt x="184583" y="429927"/>
                  <a:pt x="184583" y="429927"/>
                </a:cubicBezTo>
                <a:cubicBezTo>
                  <a:pt x="176739" y="444287"/>
                  <a:pt x="103202" y="423400"/>
                  <a:pt x="3681" y="380483"/>
                </a:cubicBezTo>
                <a:lnTo>
                  <a:pt x="0" y="378767"/>
                </a:lnTo>
                <a:lnTo>
                  <a:pt x="5499" y="306086"/>
                </a:lnTo>
                <a:lnTo>
                  <a:pt x="6479" y="301836"/>
                </a:lnTo>
                <a:lnTo>
                  <a:pt x="21248" y="309554"/>
                </a:lnTo>
                <a:cubicBezTo>
                  <a:pt x="103855" y="355408"/>
                  <a:pt x="163666" y="396856"/>
                  <a:pt x="179354" y="417743"/>
                </a:cubicBezTo>
                <a:cubicBezTo>
                  <a:pt x="174124" y="400337"/>
                  <a:pt x="167152" y="382931"/>
                  <a:pt x="161923" y="363785"/>
                </a:cubicBezTo>
                <a:cubicBezTo>
                  <a:pt x="143620" y="348119"/>
                  <a:pt x="111590" y="295249"/>
                  <a:pt x="76864" y="223531"/>
                </a:cubicBezTo>
                <a:lnTo>
                  <a:pt x="45093" y="153773"/>
                </a:lnTo>
                <a:lnTo>
                  <a:pt x="78906" y="67954"/>
                </a:lnTo>
                <a:lnTo>
                  <a:pt x="102657" y="120101"/>
                </a:lnTo>
                <a:cubicBezTo>
                  <a:pt x="149721" y="229759"/>
                  <a:pt x="179354" y="325491"/>
                  <a:pt x="177611" y="358563"/>
                </a:cubicBezTo>
                <a:cubicBezTo>
                  <a:pt x="195042" y="384672"/>
                  <a:pt x="214216" y="410781"/>
                  <a:pt x="231647" y="436890"/>
                </a:cubicBezTo>
                <a:cubicBezTo>
                  <a:pt x="226418" y="391634"/>
                  <a:pt x="222932" y="327232"/>
                  <a:pt x="224675" y="257608"/>
                </a:cubicBezTo>
                <a:cubicBezTo>
                  <a:pt x="224675" y="114879"/>
                  <a:pt x="242106" y="0"/>
                  <a:pt x="25953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13"/>
            </p:custDataLst>
          </p:nvPr>
        </p:nvSpPr>
        <p:spPr>
          <a:xfrm>
            <a:off x="4493895" y="1386840"/>
            <a:ext cx="1412966" cy="1076160"/>
          </a:xfrm>
        </p:spPr>
        <p:txBody>
          <a:bodyPr wrap="none" anchor="t">
            <a:normAutofit/>
          </a:bodyPr>
          <a:lstStyle>
            <a:lvl1pPr marL="0" indent="0" algn="l">
              <a:buNone/>
              <a:defRPr sz="3600">
                <a:solidFill>
                  <a:srgbClr val="FFFFFF"/>
                </a:solidFill>
                <a:latin typeface="+mn-lt"/>
              </a:defRPr>
            </a:lvl1pPr>
          </a:lstStyle>
          <a:p>
            <a:pPr lvl="0"/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2" name="标题 1"/>
          <p:cNvSpPr>
            <a:spLocks noGrp="1"/>
          </p:cNvSpPr>
          <p:nvPr>
            <p:ph type="ctrTitle"/>
            <p:custDataLst>
              <p:tags r:id="rId17"/>
            </p:custDataLst>
          </p:nvPr>
        </p:nvSpPr>
        <p:spPr>
          <a:xfrm>
            <a:off x="2711903" y="1394460"/>
            <a:ext cx="1672771" cy="4368166"/>
          </a:xfrm>
          <a:ln w="25400">
            <a:noFill/>
          </a:ln>
        </p:spPr>
        <p:txBody>
          <a:bodyPr vert="eaVert" wrap="square" lIns="0" tIns="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rgbClr val="FFFFFF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矩形 18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 dirty="0">
              <a:latin typeface="+mj-ea"/>
              <a:ea typeface="+mj-ea"/>
              <a:sym typeface="+mn-ea"/>
            </a:endParaRPr>
          </a:p>
        </p:txBody>
      </p:sp>
      <p:pic>
        <p:nvPicPr>
          <p:cNvPr id="21" name="Picture 2"/>
          <p:cNvPicPr>
            <a:picLocks noChangeAspect="1" noChangeArrowheads="1"/>
          </p:cNvPicPr>
          <p:nvPr userDrawn="1">
            <p:custDataLst>
              <p:tags r:id="rId3"/>
            </p:custDataLst>
          </p:nvPr>
        </p:nvPicPr>
        <p:blipFill rotWithShape="1"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17000"/>
                    </a14:imgEffect>
                    <a14:imgEffect>
                      <a14:saturation sat="9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78" t="16449" r="23318" b="68430"/>
          <a:stretch>
            <a:fillRect/>
          </a:stretch>
        </p:blipFill>
        <p:spPr bwMode="auto">
          <a:xfrm rot="20971891">
            <a:off x="7850031" y="5350818"/>
            <a:ext cx="796177" cy="872128"/>
          </a:xfrm>
          <a:prstGeom prst="rect">
            <a:avLst/>
          </a:prstGeom>
          <a:noFill/>
        </p:spPr>
      </p:pic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>
          <a:xfrm>
            <a:off x="8610600" y="6356350"/>
            <a:ext cx="2743200" cy="365125"/>
          </a:xfr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2" name="标题 1"/>
          <p:cNvSpPr>
            <a:spLocks noGrp="1"/>
          </p:cNvSpPr>
          <p:nvPr>
            <p:ph type="ctrTitle" hasCustomPrompt="1"/>
            <p:custDataLst>
              <p:tags r:id="rId9"/>
            </p:custDataLst>
          </p:nvPr>
        </p:nvSpPr>
        <p:spPr>
          <a:xfrm>
            <a:off x="8433707" y="1247776"/>
            <a:ext cx="2296886" cy="4514850"/>
          </a:xfrm>
          <a:ln w="25400">
            <a:solidFill>
              <a:srgbClr val="F4EDE8"/>
            </a:solidFill>
          </a:ln>
        </p:spPr>
        <p:txBody>
          <a:bodyPr vert="eaVert" wrap="square" lIns="0" tIns="108000" rIns="0" bIns="0" rtlCol="0" anchor="ctr">
            <a:norm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4800" b="1" i="0" u="none" strike="noStrike" kern="1200" cap="none" spc="0" normalizeH="0" baseline="0" noProof="1" dirty="0">
                <a:ln>
                  <a:noFill/>
                </a:ln>
                <a:solidFill>
                  <a:srgbClr val="FFFFFF"/>
                </a:solidFill>
                <a:latin typeface="+mj-ea"/>
                <a:ea typeface="+mj-ea"/>
                <a:cs typeface="+mj-cs"/>
              </a:defRPr>
            </a:lvl1pPr>
          </a:lstStyle>
          <a:p>
            <a:pPr lvl="0"/>
            <a:r>
              <a:rPr dirty="0">
                <a:sym typeface="+mn-ea"/>
              </a:rPr>
              <a:t>单击此处编辑版标题</a:t>
            </a:r>
            <a:endParaRPr dirty="0">
              <a:sym typeface="+mn-ea"/>
            </a:endParaRPr>
          </a:p>
        </p:txBody>
      </p:sp>
      <p:sp>
        <p:nvSpPr>
          <p:cNvPr id="15" name="署名占位符 10"/>
          <p:cNvSpPr>
            <a:spLocks noGrp="1"/>
          </p:cNvSpPr>
          <p:nvPr>
            <p:ph type="body" sz="quarter" idx="17" hasCustomPrompt="1"/>
            <p:custDataLst>
              <p:tags r:id="rId10"/>
            </p:custDataLst>
          </p:nvPr>
        </p:nvSpPr>
        <p:spPr>
          <a:xfrm>
            <a:off x="7751536" y="1371600"/>
            <a:ext cx="419099" cy="4238626"/>
          </a:xfrm>
        </p:spPr>
        <p:txBody>
          <a:bodyPr vert="eaVert" wrap="square"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800">
                <a:solidFill>
                  <a:schemeClr val="accent2"/>
                </a:solidFill>
              </a:defRPr>
            </a:lvl1pPr>
          </a:lstStyle>
          <a:p>
            <a:pPr lvl="0"/>
            <a:r>
              <a:rPr lang="zh-CN" altLang="en-US" dirty="0"/>
              <a:t>署名</a:t>
            </a:r>
            <a:endParaRPr lang="zh-CN" altLang="en-US" dirty="0"/>
          </a:p>
        </p:txBody>
      </p:sp>
      <p:sp>
        <p:nvSpPr>
          <p:cNvPr id="22" name="任意多边形: 形状 21"/>
          <p:cNvSpPr/>
          <p:nvPr userDrawn="1">
            <p:custDataLst>
              <p:tags r:id="rId11"/>
            </p:custDataLst>
          </p:nvPr>
        </p:nvSpPr>
        <p:spPr>
          <a:xfrm flipH="1">
            <a:off x="1941195" y="2013585"/>
            <a:ext cx="2813050" cy="2831465"/>
          </a:xfrm>
          <a:custGeom>
            <a:avLst/>
            <a:gdLst>
              <a:gd name="connsiteX0" fmla="*/ 2214375 w 4462562"/>
              <a:gd name="connsiteY0" fmla="*/ 0 h 4491272"/>
              <a:gd name="connsiteX1" fmla="*/ 3472290 w 4462562"/>
              <a:gd name="connsiteY1" fmla="*/ 833802 h 4491272"/>
              <a:gd name="connsiteX2" fmla="*/ 3516123 w 4462562"/>
              <a:gd name="connsiteY2" fmla="*/ 953561 h 4491272"/>
              <a:gd name="connsiteX3" fmla="*/ 3628760 w 4462562"/>
              <a:gd name="connsiteY3" fmla="*/ 994787 h 4491272"/>
              <a:gd name="connsiteX4" fmla="*/ 4462562 w 4462562"/>
              <a:gd name="connsiteY4" fmla="*/ 2252702 h 4491272"/>
              <a:gd name="connsiteX5" fmla="*/ 3628761 w 4462562"/>
              <a:gd name="connsiteY5" fmla="*/ 3510617 h 4491272"/>
              <a:gd name="connsiteX6" fmla="*/ 3510150 w 4462562"/>
              <a:gd name="connsiteY6" fmla="*/ 3554029 h 4491272"/>
              <a:gd name="connsiteX7" fmla="*/ 3472290 w 4462562"/>
              <a:gd name="connsiteY7" fmla="*/ 3657470 h 4491272"/>
              <a:gd name="connsiteX8" fmla="*/ 2214375 w 4462562"/>
              <a:gd name="connsiteY8" fmla="*/ 4491272 h 4491272"/>
              <a:gd name="connsiteX9" fmla="*/ 956460 w 4462562"/>
              <a:gd name="connsiteY9" fmla="*/ 3657470 h 4491272"/>
              <a:gd name="connsiteX10" fmla="*/ 913370 w 4462562"/>
              <a:gd name="connsiteY10" fmla="*/ 3539739 h 4491272"/>
              <a:gd name="connsiteX11" fmla="*/ 833802 w 4462562"/>
              <a:gd name="connsiteY11" fmla="*/ 3510617 h 4491272"/>
              <a:gd name="connsiteX12" fmla="*/ 0 w 4462562"/>
              <a:gd name="connsiteY12" fmla="*/ 2252702 h 4491272"/>
              <a:gd name="connsiteX13" fmla="*/ 833802 w 4462562"/>
              <a:gd name="connsiteY13" fmla="*/ 994787 h 4491272"/>
              <a:gd name="connsiteX14" fmla="*/ 908434 w 4462562"/>
              <a:gd name="connsiteY14" fmla="*/ 967472 h 4491272"/>
              <a:gd name="connsiteX15" fmla="*/ 910553 w 4462562"/>
              <a:gd name="connsiteY15" fmla="*/ 959231 h 4491272"/>
              <a:gd name="connsiteX16" fmla="*/ 2214375 w 4462562"/>
              <a:gd name="connsiteY16" fmla="*/ 0 h 44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62562" h="4491272">
                <a:moveTo>
                  <a:pt x="2214375" y="0"/>
                </a:moveTo>
                <a:cubicBezTo>
                  <a:pt x="2779860" y="0"/>
                  <a:pt x="3265042" y="343811"/>
                  <a:pt x="3472290" y="833802"/>
                </a:cubicBezTo>
                <a:lnTo>
                  <a:pt x="3516123" y="953561"/>
                </a:lnTo>
                <a:lnTo>
                  <a:pt x="3628760" y="994787"/>
                </a:lnTo>
                <a:cubicBezTo>
                  <a:pt x="4118751" y="1202036"/>
                  <a:pt x="4462562" y="1687218"/>
                  <a:pt x="4462562" y="2252702"/>
                </a:cubicBezTo>
                <a:cubicBezTo>
                  <a:pt x="4462562" y="2818186"/>
                  <a:pt x="4118751" y="3303369"/>
                  <a:pt x="3628761" y="3510617"/>
                </a:cubicBezTo>
                <a:lnTo>
                  <a:pt x="3510150" y="3554029"/>
                </a:lnTo>
                <a:lnTo>
                  <a:pt x="3472290" y="3657470"/>
                </a:lnTo>
                <a:cubicBezTo>
                  <a:pt x="3265042" y="4147461"/>
                  <a:pt x="2779860" y="4491272"/>
                  <a:pt x="2214375" y="4491272"/>
                </a:cubicBezTo>
                <a:cubicBezTo>
                  <a:pt x="1648891" y="4491272"/>
                  <a:pt x="1163709" y="4147461"/>
                  <a:pt x="956460" y="3657470"/>
                </a:cubicBezTo>
                <a:lnTo>
                  <a:pt x="913370" y="3539739"/>
                </a:lnTo>
                <a:lnTo>
                  <a:pt x="833802" y="3510617"/>
                </a:lnTo>
                <a:cubicBezTo>
                  <a:pt x="343811" y="3303369"/>
                  <a:pt x="0" y="2818186"/>
                  <a:pt x="0" y="2252702"/>
                </a:cubicBezTo>
                <a:cubicBezTo>
                  <a:pt x="0" y="1687218"/>
                  <a:pt x="343811" y="1202036"/>
                  <a:pt x="833802" y="994787"/>
                </a:cubicBezTo>
                <a:lnTo>
                  <a:pt x="908434" y="967472"/>
                </a:lnTo>
                <a:lnTo>
                  <a:pt x="910553" y="959231"/>
                </a:lnTo>
                <a:cubicBezTo>
                  <a:pt x="1083403" y="403501"/>
                  <a:pt x="1601767" y="0"/>
                  <a:pt x="2214375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任意多边形: 形状 22"/>
          <p:cNvSpPr/>
          <p:nvPr userDrawn="1">
            <p:custDataLst>
              <p:tags r:id="rId12"/>
            </p:custDataLst>
          </p:nvPr>
        </p:nvSpPr>
        <p:spPr>
          <a:xfrm flipH="1">
            <a:off x="1875155" y="1946910"/>
            <a:ext cx="2945765" cy="2964815"/>
          </a:xfrm>
          <a:custGeom>
            <a:avLst/>
            <a:gdLst>
              <a:gd name="connsiteX0" fmla="*/ 2214375 w 4462562"/>
              <a:gd name="connsiteY0" fmla="*/ 0 h 4491272"/>
              <a:gd name="connsiteX1" fmla="*/ 3472290 w 4462562"/>
              <a:gd name="connsiteY1" fmla="*/ 833802 h 4491272"/>
              <a:gd name="connsiteX2" fmla="*/ 3516123 w 4462562"/>
              <a:gd name="connsiteY2" fmla="*/ 953561 h 4491272"/>
              <a:gd name="connsiteX3" fmla="*/ 3628760 w 4462562"/>
              <a:gd name="connsiteY3" fmla="*/ 994787 h 4491272"/>
              <a:gd name="connsiteX4" fmla="*/ 4462562 w 4462562"/>
              <a:gd name="connsiteY4" fmla="*/ 2252702 h 4491272"/>
              <a:gd name="connsiteX5" fmla="*/ 3628761 w 4462562"/>
              <a:gd name="connsiteY5" fmla="*/ 3510617 h 4491272"/>
              <a:gd name="connsiteX6" fmla="*/ 3510150 w 4462562"/>
              <a:gd name="connsiteY6" fmla="*/ 3554029 h 4491272"/>
              <a:gd name="connsiteX7" fmla="*/ 3472290 w 4462562"/>
              <a:gd name="connsiteY7" fmla="*/ 3657470 h 4491272"/>
              <a:gd name="connsiteX8" fmla="*/ 2214375 w 4462562"/>
              <a:gd name="connsiteY8" fmla="*/ 4491272 h 4491272"/>
              <a:gd name="connsiteX9" fmla="*/ 956460 w 4462562"/>
              <a:gd name="connsiteY9" fmla="*/ 3657470 h 4491272"/>
              <a:gd name="connsiteX10" fmla="*/ 913370 w 4462562"/>
              <a:gd name="connsiteY10" fmla="*/ 3539739 h 4491272"/>
              <a:gd name="connsiteX11" fmla="*/ 833802 w 4462562"/>
              <a:gd name="connsiteY11" fmla="*/ 3510617 h 4491272"/>
              <a:gd name="connsiteX12" fmla="*/ 0 w 4462562"/>
              <a:gd name="connsiteY12" fmla="*/ 2252702 h 4491272"/>
              <a:gd name="connsiteX13" fmla="*/ 833802 w 4462562"/>
              <a:gd name="connsiteY13" fmla="*/ 994787 h 4491272"/>
              <a:gd name="connsiteX14" fmla="*/ 908434 w 4462562"/>
              <a:gd name="connsiteY14" fmla="*/ 967472 h 4491272"/>
              <a:gd name="connsiteX15" fmla="*/ 910553 w 4462562"/>
              <a:gd name="connsiteY15" fmla="*/ 959231 h 4491272"/>
              <a:gd name="connsiteX16" fmla="*/ 2214375 w 4462562"/>
              <a:gd name="connsiteY16" fmla="*/ 0 h 44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62562" h="4491272">
                <a:moveTo>
                  <a:pt x="2214375" y="0"/>
                </a:moveTo>
                <a:cubicBezTo>
                  <a:pt x="2779860" y="0"/>
                  <a:pt x="3265042" y="343811"/>
                  <a:pt x="3472290" y="833802"/>
                </a:cubicBezTo>
                <a:lnTo>
                  <a:pt x="3516123" y="953561"/>
                </a:lnTo>
                <a:lnTo>
                  <a:pt x="3628760" y="994787"/>
                </a:lnTo>
                <a:cubicBezTo>
                  <a:pt x="4118751" y="1202036"/>
                  <a:pt x="4462562" y="1687218"/>
                  <a:pt x="4462562" y="2252702"/>
                </a:cubicBezTo>
                <a:cubicBezTo>
                  <a:pt x="4462562" y="2818186"/>
                  <a:pt x="4118751" y="3303369"/>
                  <a:pt x="3628761" y="3510617"/>
                </a:cubicBezTo>
                <a:lnTo>
                  <a:pt x="3510150" y="3554029"/>
                </a:lnTo>
                <a:lnTo>
                  <a:pt x="3472290" y="3657470"/>
                </a:lnTo>
                <a:cubicBezTo>
                  <a:pt x="3265042" y="4147461"/>
                  <a:pt x="2779860" y="4491272"/>
                  <a:pt x="2214375" y="4491272"/>
                </a:cubicBezTo>
                <a:cubicBezTo>
                  <a:pt x="1648891" y="4491272"/>
                  <a:pt x="1163709" y="4147461"/>
                  <a:pt x="956460" y="3657470"/>
                </a:cubicBezTo>
                <a:lnTo>
                  <a:pt x="913370" y="3539739"/>
                </a:lnTo>
                <a:lnTo>
                  <a:pt x="833802" y="3510617"/>
                </a:lnTo>
                <a:cubicBezTo>
                  <a:pt x="343811" y="3303369"/>
                  <a:pt x="0" y="2818186"/>
                  <a:pt x="0" y="2252702"/>
                </a:cubicBezTo>
                <a:cubicBezTo>
                  <a:pt x="0" y="1687218"/>
                  <a:pt x="343811" y="1202036"/>
                  <a:pt x="833802" y="994787"/>
                </a:cubicBezTo>
                <a:lnTo>
                  <a:pt x="908434" y="967472"/>
                </a:lnTo>
                <a:lnTo>
                  <a:pt x="910553" y="959231"/>
                </a:lnTo>
                <a:cubicBezTo>
                  <a:pt x="1083403" y="403501"/>
                  <a:pt x="1601767" y="0"/>
                  <a:pt x="2214375" y="0"/>
                </a:cubicBezTo>
                <a:close/>
              </a:path>
            </a:pathLst>
          </a:custGeom>
          <a:noFill/>
          <a:ln w="317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5" name="任意多边形: 形状 24"/>
          <p:cNvSpPr/>
          <p:nvPr userDrawn="1">
            <p:custDataLst>
              <p:tags r:id="rId13"/>
            </p:custDataLst>
          </p:nvPr>
        </p:nvSpPr>
        <p:spPr>
          <a:xfrm rot="7310889" flipH="1" flipV="1">
            <a:off x="3075305" y="4203700"/>
            <a:ext cx="297180" cy="297180"/>
          </a:xfrm>
          <a:custGeom>
            <a:avLst/>
            <a:gdLst>
              <a:gd name="connsiteX0" fmla="*/ 1143616 w 1340074"/>
              <a:gd name="connsiteY0" fmla="*/ 673 h 1340221"/>
              <a:gd name="connsiteX1" fmla="*/ 1290347 w 1340074"/>
              <a:gd name="connsiteY1" fmla="*/ 49667 h 1340221"/>
              <a:gd name="connsiteX2" fmla="*/ 983706 w 1340074"/>
              <a:gd name="connsiteY2" fmla="*/ 986491 h 1340221"/>
              <a:gd name="connsiteX3" fmla="*/ 46887 w 1340074"/>
              <a:gd name="connsiteY3" fmla="*/ 1293135 h 1340221"/>
              <a:gd name="connsiteX4" fmla="*/ 353847 w 1340074"/>
              <a:gd name="connsiteY4" fmla="*/ 356629 h 1340221"/>
              <a:gd name="connsiteX5" fmla="*/ 1143616 w 1340074"/>
              <a:gd name="connsiteY5" fmla="*/ 673 h 13402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0074" h="1340221">
                <a:moveTo>
                  <a:pt x="1143616" y="673"/>
                </a:moveTo>
                <a:cubicBezTo>
                  <a:pt x="1210001" y="4125"/>
                  <a:pt x="1261500" y="20820"/>
                  <a:pt x="1290347" y="49667"/>
                </a:cubicBezTo>
                <a:cubicBezTo>
                  <a:pt x="1405736" y="165057"/>
                  <a:pt x="1327004" y="642872"/>
                  <a:pt x="983706" y="986491"/>
                </a:cubicBezTo>
                <a:cubicBezTo>
                  <a:pt x="640089" y="1329792"/>
                  <a:pt x="156220" y="1402468"/>
                  <a:pt x="46887" y="1293135"/>
                </a:cubicBezTo>
                <a:cubicBezTo>
                  <a:pt x="-62127" y="1184120"/>
                  <a:pt x="10549" y="699930"/>
                  <a:pt x="353847" y="356629"/>
                </a:cubicBezTo>
                <a:cubicBezTo>
                  <a:pt x="611321" y="99154"/>
                  <a:pt x="944459" y="-9681"/>
                  <a:pt x="1143616" y="673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6" name="任意多边形: 形状 25"/>
          <p:cNvSpPr/>
          <p:nvPr userDrawn="1">
            <p:custDataLst>
              <p:tags r:id="rId14"/>
            </p:custDataLst>
          </p:nvPr>
        </p:nvSpPr>
        <p:spPr>
          <a:xfrm flipH="1">
            <a:off x="1915160" y="3504565"/>
            <a:ext cx="1778635" cy="763905"/>
          </a:xfrm>
          <a:custGeom>
            <a:avLst/>
            <a:gdLst>
              <a:gd name="connsiteX0" fmla="*/ 1768510 w 1778558"/>
              <a:gd name="connsiteY0" fmla="*/ 0 h 763675"/>
              <a:gd name="connsiteX1" fmla="*/ 1105319 w 1778558"/>
              <a:gd name="connsiteY1" fmla="*/ 291402 h 763675"/>
              <a:gd name="connsiteX2" fmla="*/ 522514 w 1778558"/>
              <a:gd name="connsiteY2" fmla="*/ 572756 h 763675"/>
              <a:gd name="connsiteX3" fmla="*/ 0 w 1778558"/>
              <a:gd name="connsiteY3" fmla="*/ 653143 h 763675"/>
              <a:gd name="connsiteX4" fmla="*/ 462224 w 1778558"/>
              <a:gd name="connsiteY4" fmla="*/ 643094 h 763675"/>
              <a:gd name="connsiteX5" fmla="*/ 422031 w 1778558"/>
              <a:gd name="connsiteY5" fmla="*/ 763675 h 763675"/>
              <a:gd name="connsiteX6" fmla="*/ 663191 w 1778558"/>
              <a:gd name="connsiteY6" fmla="*/ 572756 h 763675"/>
              <a:gd name="connsiteX7" fmla="*/ 1778558 w 1778558"/>
              <a:gd name="connsiteY7" fmla="*/ 120580 h 763675"/>
              <a:gd name="connsiteX8" fmla="*/ 1768510 w 1778558"/>
              <a:gd name="connsiteY8" fmla="*/ 0 h 763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78558" h="763675">
                <a:moveTo>
                  <a:pt x="1768510" y="0"/>
                </a:moveTo>
                <a:lnTo>
                  <a:pt x="1105319" y="291402"/>
                </a:lnTo>
                <a:lnTo>
                  <a:pt x="522514" y="572756"/>
                </a:lnTo>
                <a:lnTo>
                  <a:pt x="0" y="653143"/>
                </a:lnTo>
                <a:lnTo>
                  <a:pt x="462224" y="643094"/>
                </a:lnTo>
                <a:lnTo>
                  <a:pt x="422031" y="763675"/>
                </a:lnTo>
                <a:lnTo>
                  <a:pt x="663191" y="572756"/>
                </a:lnTo>
                <a:lnTo>
                  <a:pt x="1778558" y="120580"/>
                </a:lnTo>
                <a:lnTo>
                  <a:pt x="1768510" y="0"/>
                </a:ln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tree-swallow_92029"/>
          <p:cNvSpPr/>
          <p:nvPr userDrawn="1">
            <p:custDataLst>
              <p:tags r:id="rId15"/>
            </p:custDataLst>
          </p:nvPr>
        </p:nvSpPr>
        <p:spPr>
          <a:xfrm>
            <a:off x="2266315" y="3225165"/>
            <a:ext cx="894080" cy="643255"/>
          </a:xfrm>
          <a:custGeom>
            <a:avLst/>
            <a:gdLst>
              <a:gd name="T0" fmla="*/ 4733 w 4752"/>
              <a:gd name="T1" fmla="*/ 735 h 3424"/>
              <a:gd name="T2" fmla="*/ 4564 w 4752"/>
              <a:gd name="T3" fmla="*/ 469 h 3424"/>
              <a:gd name="T4" fmla="*/ 3964 w 4752"/>
              <a:gd name="T5" fmla="*/ 0 h 3424"/>
              <a:gd name="T6" fmla="*/ 3788 w 4752"/>
              <a:gd name="T7" fmla="*/ 27 h 3424"/>
              <a:gd name="T8" fmla="*/ 3205 w 4752"/>
              <a:gd name="T9" fmla="*/ 526 h 3424"/>
              <a:gd name="T10" fmla="*/ 3084 w 4752"/>
              <a:gd name="T11" fmla="*/ 694 h 3424"/>
              <a:gd name="T12" fmla="*/ 2615 w 4752"/>
              <a:gd name="T13" fmla="*/ 1089 h 3424"/>
              <a:gd name="T14" fmla="*/ 2104 w 4752"/>
              <a:gd name="T15" fmla="*/ 1513 h 3424"/>
              <a:gd name="T16" fmla="*/ 1992 w 4752"/>
              <a:gd name="T17" fmla="*/ 1614 h 3424"/>
              <a:gd name="T18" fmla="*/ 1588 w 4752"/>
              <a:gd name="T19" fmla="*/ 2003 h 3424"/>
              <a:gd name="T20" fmla="*/ 1316 w 4752"/>
              <a:gd name="T21" fmla="*/ 2217 h 3424"/>
              <a:gd name="T22" fmla="*/ 1274 w 4752"/>
              <a:gd name="T23" fmla="*/ 2244 h 3424"/>
              <a:gd name="T24" fmla="*/ 1119 w 4752"/>
              <a:gd name="T25" fmla="*/ 2305 h 3424"/>
              <a:gd name="T26" fmla="*/ 977 w 4752"/>
              <a:gd name="T27" fmla="*/ 2357 h 3424"/>
              <a:gd name="T28" fmla="*/ 960 w 4752"/>
              <a:gd name="T29" fmla="*/ 2387 h 3424"/>
              <a:gd name="T30" fmla="*/ 972 w 4752"/>
              <a:gd name="T31" fmla="*/ 2416 h 3424"/>
              <a:gd name="T32" fmla="*/ 1158 w 4752"/>
              <a:gd name="T33" fmla="*/ 2504 h 3424"/>
              <a:gd name="T34" fmla="*/ 1134 w 4752"/>
              <a:gd name="T35" fmla="*/ 2519 h 3424"/>
              <a:gd name="T36" fmla="*/ 967 w 4752"/>
              <a:gd name="T37" fmla="*/ 2614 h 3424"/>
              <a:gd name="T38" fmla="*/ 4 w 4752"/>
              <a:gd name="T39" fmla="*/ 3308 h 3424"/>
              <a:gd name="T40" fmla="*/ 8 w 4752"/>
              <a:gd name="T41" fmla="*/ 3337 h 3424"/>
              <a:gd name="T42" fmla="*/ 58 w 4752"/>
              <a:gd name="T43" fmla="*/ 3349 h 3424"/>
              <a:gd name="T44" fmla="*/ 250 w 4752"/>
              <a:gd name="T45" fmla="*/ 3271 h 3424"/>
              <a:gd name="T46" fmla="*/ 145 w 4752"/>
              <a:gd name="T47" fmla="*/ 3373 h 3424"/>
              <a:gd name="T48" fmla="*/ 111 w 4752"/>
              <a:gd name="T49" fmla="*/ 3415 h 3424"/>
              <a:gd name="T50" fmla="*/ 115 w 4752"/>
              <a:gd name="T51" fmla="*/ 3424 h 3424"/>
              <a:gd name="T52" fmla="*/ 124 w 4752"/>
              <a:gd name="T53" fmla="*/ 3424 h 3424"/>
              <a:gd name="T54" fmla="*/ 126 w 4752"/>
              <a:gd name="T55" fmla="*/ 3424 h 3424"/>
              <a:gd name="T56" fmla="*/ 915 w 4752"/>
              <a:gd name="T57" fmla="*/ 3184 h 3424"/>
              <a:gd name="T58" fmla="*/ 1685 w 4752"/>
              <a:gd name="T59" fmla="*/ 2955 h 3424"/>
              <a:gd name="T60" fmla="*/ 1716 w 4752"/>
              <a:gd name="T61" fmla="*/ 2953 h 3424"/>
              <a:gd name="T62" fmla="*/ 1855 w 4752"/>
              <a:gd name="T63" fmla="*/ 2959 h 3424"/>
              <a:gd name="T64" fmla="*/ 2245 w 4752"/>
              <a:gd name="T65" fmla="*/ 2970 h 3424"/>
              <a:gd name="T66" fmla="*/ 3316 w 4752"/>
              <a:gd name="T67" fmla="*/ 2793 h 3424"/>
              <a:gd name="T68" fmla="*/ 4043 w 4752"/>
              <a:gd name="T69" fmla="*/ 2245 h 3424"/>
              <a:gd name="T70" fmla="*/ 4251 w 4752"/>
              <a:gd name="T71" fmla="*/ 1207 h 3424"/>
              <a:gd name="T72" fmla="*/ 4316 w 4752"/>
              <a:gd name="T73" fmla="*/ 1093 h 3424"/>
              <a:gd name="T74" fmla="*/ 4457 w 4752"/>
              <a:gd name="T75" fmla="*/ 842 h 3424"/>
              <a:gd name="T76" fmla="*/ 4592 w 4752"/>
              <a:gd name="T77" fmla="*/ 807 h 3424"/>
              <a:gd name="T78" fmla="*/ 4739 w 4752"/>
              <a:gd name="T79" fmla="*/ 771 h 3424"/>
              <a:gd name="T80" fmla="*/ 4750 w 4752"/>
              <a:gd name="T81" fmla="*/ 760 h 3424"/>
              <a:gd name="T82" fmla="*/ 4733 w 4752"/>
              <a:gd name="T83" fmla="*/ 735 h 34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4752" h="3424">
                <a:moveTo>
                  <a:pt x="4733" y="735"/>
                </a:moveTo>
                <a:cubicBezTo>
                  <a:pt x="4699" y="709"/>
                  <a:pt x="4610" y="642"/>
                  <a:pt x="4564" y="469"/>
                </a:cubicBezTo>
                <a:cubicBezTo>
                  <a:pt x="4532" y="349"/>
                  <a:pt x="4321" y="0"/>
                  <a:pt x="3964" y="0"/>
                </a:cubicBezTo>
                <a:cubicBezTo>
                  <a:pt x="3907" y="0"/>
                  <a:pt x="3848" y="9"/>
                  <a:pt x="3788" y="27"/>
                </a:cubicBezTo>
                <a:cubicBezTo>
                  <a:pt x="3479" y="117"/>
                  <a:pt x="3334" y="335"/>
                  <a:pt x="3205" y="526"/>
                </a:cubicBezTo>
                <a:cubicBezTo>
                  <a:pt x="3164" y="588"/>
                  <a:pt x="3126" y="645"/>
                  <a:pt x="3084" y="694"/>
                </a:cubicBezTo>
                <a:cubicBezTo>
                  <a:pt x="3045" y="741"/>
                  <a:pt x="2836" y="910"/>
                  <a:pt x="2615" y="1089"/>
                </a:cubicBezTo>
                <a:cubicBezTo>
                  <a:pt x="2415" y="1251"/>
                  <a:pt x="2208" y="1418"/>
                  <a:pt x="2104" y="1513"/>
                </a:cubicBezTo>
                <a:cubicBezTo>
                  <a:pt x="2067" y="1547"/>
                  <a:pt x="2030" y="1581"/>
                  <a:pt x="1992" y="1614"/>
                </a:cubicBezTo>
                <a:cubicBezTo>
                  <a:pt x="1856" y="1737"/>
                  <a:pt x="1716" y="1863"/>
                  <a:pt x="1588" y="2003"/>
                </a:cubicBezTo>
                <a:cubicBezTo>
                  <a:pt x="1508" y="2091"/>
                  <a:pt x="1415" y="2152"/>
                  <a:pt x="1316" y="2217"/>
                </a:cubicBezTo>
                <a:cubicBezTo>
                  <a:pt x="1302" y="2226"/>
                  <a:pt x="1288" y="2235"/>
                  <a:pt x="1274" y="2244"/>
                </a:cubicBezTo>
                <a:cubicBezTo>
                  <a:pt x="1227" y="2276"/>
                  <a:pt x="1172" y="2291"/>
                  <a:pt x="1119" y="2305"/>
                </a:cubicBezTo>
                <a:cubicBezTo>
                  <a:pt x="1071" y="2318"/>
                  <a:pt x="1022" y="2332"/>
                  <a:pt x="977" y="2357"/>
                </a:cubicBezTo>
                <a:cubicBezTo>
                  <a:pt x="967" y="2363"/>
                  <a:pt x="961" y="2374"/>
                  <a:pt x="960" y="2387"/>
                </a:cubicBezTo>
                <a:cubicBezTo>
                  <a:pt x="959" y="2398"/>
                  <a:pt x="964" y="2409"/>
                  <a:pt x="972" y="2416"/>
                </a:cubicBezTo>
                <a:cubicBezTo>
                  <a:pt x="1022" y="2453"/>
                  <a:pt x="1086" y="2484"/>
                  <a:pt x="1158" y="2504"/>
                </a:cubicBezTo>
                <a:cubicBezTo>
                  <a:pt x="1149" y="2510"/>
                  <a:pt x="1141" y="2514"/>
                  <a:pt x="1134" y="2519"/>
                </a:cubicBezTo>
                <a:cubicBezTo>
                  <a:pt x="1102" y="2539"/>
                  <a:pt x="1042" y="2572"/>
                  <a:pt x="967" y="2614"/>
                </a:cubicBezTo>
                <a:cubicBezTo>
                  <a:pt x="655" y="2787"/>
                  <a:pt x="74" y="3110"/>
                  <a:pt x="4" y="3308"/>
                </a:cubicBezTo>
                <a:cubicBezTo>
                  <a:pt x="0" y="3318"/>
                  <a:pt x="2" y="3328"/>
                  <a:pt x="8" y="3337"/>
                </a:cubicBezTo>
                <a:cubicBezTo>
                  <a:pt x="18" y="3352"/>
                  <a:pt x="41" y="3358"/>
                  <a:pt x="58" y="3349"/>
                </a:cubicBezTo>
                <a:cubicBezTo>
                  <a:pt x="181" y="3290"/>
                  <a:pt x="231" y="3274"/>
                  <a:pt x="250" y="3271"/>
                </a:cubicBezTo>
                <a:cubicBezTo>
                  <a:pt x="236" y="3295"/>
                  <a:pt x="171" y="3351"/>
                  <a:pt x="145" y="3373"/>
                </a:cubicBezTo>
                <a:cubicBezTo>
                  <a:pt x="109" y="3405"/>
                  <a:pt x="108" y="3405"/>
                  <a:pt x="111" y="3415"/>
                </a:cubicBezTo>
                <a:lnTo>
                  <a:pt x="115" y="3424"/>
                </a:lnTo>
                <a:lnTo>
                  <a:pt x="124" y="3424"/>
                </a:lnTo>
                <a:lnTo>
                  <a:pt x="126" y="3424"/>
                </a:lnTo>
                <a:cubicBezTo>
                  <a:pt x="377" y="3383"/>
                  <a:pt x="651" y="3282"/>
                  <a:pt x="915" y="3184"/>
                </a:cubicBezTo>
                <a:cubicBezTo>
                  <a:pt x="1192" y="3082"/>
                  <a:pt x="1453" y="2985"/>
                  <a:pt x="1685" y="2955"/>
                </a:cubicBezTo>
                <a:cubicBezTo>
                  <a:pt x="1692" y="2954"/>
                  <a:pt x="1702" y="2953"/>
                  <a:pt x="1716" y="2953"/>
                </a:cubicBezTo>
                <a:cubicBezTo>
                  <a:pt x="1748" y="2953"/>
                  <a:pt x="1795" y="2956"/>
                  <a:pt x="1855" y="2959"/>
                </a:cubicBezTo>
                <a:cubicBezTo>
                  <a:pt x="1955" y="2963"/>
                  <a:pt x="2092" y="2970"/>
                  <a:pt x="2245" y="2970"/>
                </a:cubicBezTo>
                <a:cubicBezTo>
                  <a:pt x="2693" y="2970"/>
                  <a:pt x="3054" y="2911"/>
                  <a:pt x="3316" y="2793"/>
                </a:cubicBezTo>
                <a:cubicBezTo>
                  <a:pt x="3669" y="2635"/>
                  <a:pt x="3893" y="2466"/>
                  <a:pt x="4043" y="2245"/>
                </a:cubicBezTo>
                <a:cubicBezTo>
                  <a:pt x="4221" y="1983"/>
                  <a:pt x="4289" y="1643"/>
                  <a:pt x="4251" y="1207"/>
                </a:cubicBezTo>
                <a:cubicBezTo>
                  <a:pt x="4248" y="1180"/>
                  <a:pt x="4280" y="1139"/>
                  <a:pt x="4316" y="1093"/>
                </a:cubicBezTo>
                <a:cubicBezTo>
                  <a:pt x="4366" y="1028"/>
                  <a:pt x="4429" y="947"/>
                  <a:pt x="4457" y="842"/>
                </a:cubicBezTo>
                <a:cubicBezTo>
                  <a:pt x="4488" y="831"/>
                  <a:pt x="4539" y="819"/>
                  <a:pt x="4592" y="807"/>
                </a:cubicBezTo>
                <a:cubicBezTo>
                  <a:pt x="4642" y="796"/>
                  <a:pt x="4692" y="785"/>
                  <a:pt x="4739" y="771"/>
                </a:cubicBezTo>
                <a:cubicBezTo>
                  <a:pt x="4745" y="769"/>
                  <a:pt x="4749" y="765"/>
                  <a:pt x="4750" y="760"/>
                </a:cubicBezTo>
                <a:cubicBezTo>
                  <a:pt x="4752" y="750"/>
                  <a:pt x="4745" y="744"/>
                  <a:pt x="4733" y="735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任意多边形: 形状 27"/>
          <p:cNvSpPr/>
          <p:nvPr userDrawn="1">
            <p:custDataLst>
              <p:tags r:id="rId16"/>
            </p:custDataLst>
          </p:nvPr>
        </p:nvSpPr>
        <p:spPr>
          <a:xfrm flipH="1">
            <a:off x="3373283" y="2996565"/>
            <a:ext cx="1376517" cy="1185545"/>
          </a:xfrm>
          <a:custGeom>
            <a:avLst/>
            <a:gdLst>
              <a:gd name="connsiteX0" fmla="*/ 548838 w 1364681"/>
              <a:gd name="connsiteY0" fmla="*/ 773663 h 1185358"/>
              <a:gd name="connsiteX1" fmla="*/ 549308 w 1364681"/>
              <a:gd name="connsiteY1" fmla="*/ 776172 h 1185358"/>
              <a:gd name="connsiteX2" fmla="*/ 549111 w 1364681"/>
              <a:gd name="connsiteY2" fmla="*/ 776736 h 1185358"/>
              <a:gd name="connsiteX3" fmla="*/ 259537 w 1364681"/>
              <a:gd name="connsiteY3" fmla="*/ 0 h 1185358"/>
              <a:gd name="connsiteX4" fmla="*/ 289170 w 1364681"/>
              <a:gd name="connsiteY4" fmla="*/ 257608 h 1185358"/>
              <a:gd name="connsiteX5" fmla="*/ 266509 w 1364681"/>
              <a:gd name="connsiteY5" fmla="*/ 492589 h 1185358"/>
              <a:gd name="connsiteX6" fmla="*/ 332747 w 1364681"/>
              <a:gd name="connsiteY6" fmla="*/ 610949 h 1185358"/>
              <a:gd name="connsiteX7" fmla="*/ 367610 w 1364681"/>
              <a:gd name="connsiteY7" fmla="*/ 429927 h 1185358"/>
              <a:gd name="connsiteX8" fmla="*/ 461738 w 1364681"/>
              <a:gd name="connsiteY8" fmla="*/ 186244 h 1185358"/>
              <a:gd name="connsiteX9" fmla="*/ 432105 w 1364681"/>
              <a:gd name="connsiteY9" fmla="*/ 445593 h 1185358"/>
              <a:gd name="connsiteX10" fmla="*/ 358894 w 1364681"/>
              <a:gd name="connsiteY10" fmla="*/ 663167 h 1185358"/>
              <a:gd name="connsiteX11" fmla="*/ 446050 w 1364681"/>
              <a:gd name="connsiteY11" fmla="*/ 1009545 h 1185358"/>
              <a:gd name="connsiteX12" fmla="*/ 527976 w 1364681"/>
              <a:gd name="connsiteY12" fmla="*/ 833745 h 1185358"/>
              <a:gd name="connsiteX13" fmla="*/ 524490 w 1364681"/>
              <a:gd name="connsiteY13" fmla="*/ 828523 h 1185358"/>
              <a:gd name="connsiteX14" fmla="*/ 534948 w 1364681"/>
              <a:gd name="connsiteY14" fmla="*/ 816339 h 1185358"/>
              <a:gd name="connsiteX15" fmla="*/ 545843 w 1364681"/>
              <a:gd name="connsiteY15" fmla="*/ 786096 h 1185358"/>
              <a:gd name="connsiteX16" fmla="*/ 549111 w 1364681"/>
              <a:gd name="connsiteY16" fmla="*/ 776736 h 1185358"/>
              <a:gd name="connsiteX17" fmla="*/ 549111 w 1364681"/>
              <a:gd name="connsiteY17" fmla="*/ 776741 h 1185358"/>
              <a:gd name="connsiteX18" fmla="*/ 549674 w 1364681"/>
              <a:gd name="connsiteY18" fmla="*/ 778130 h 1185358"/>
              <a:gd name="connsiteX19" fmla="*/ 550636 w 1364681"/>
              <a:gd name="connsiteY19" fmla="*/ 783268 h 1185358"/>
              <a:gd name="connsiteX20" fmla="*/ 551426 w 1364681"/>
              <a:gd name="connsiteY20" fmla="*/ 782452 h 1185358"/>
              <a:gd name="connsiteX21" fmla="*/ 549674 w 1364681"/>
              <a:gd name="connsiteY21" fmla="*/ 778130 h 1185358"/>
              <a:gd name="connsiteX22" fmla="*/ 549308 w 1364681"/>
              <a:gd name="connsiteY22" fmla="*/ 776172 h 1185358"/>
              <a:gd name="connsiteX23" fmla="*/ 554123 w 1364681"/>
              <a:gd name="connsiteY23" fmla="*/ 762381 h 1185358"/>
              <a:gd name="connsiteX24" fmla="*/ 548430 w 1364681"/>
              <a:gd name="connsiteY24" fmla="*/ 769071 h 1185358"/>
              <a:gd name="connsiteX25" fmla="*/ 548838 w 1364681"/>
              <a:gd name="connsiteY25" fmla="*/ 773663 h 1185358"/>
              <a:gd name="connsiteX26" fmla="*/ 547940 w 1364681"/>
              <a:gd name="connsiteY26" fmla="*/ 768867 h 1185358"/>
              <a:gd name="connsiteX27" fmla="*/ 780727 w 1364681"/>
              <a:gd name="connsiteY27" fmla="*/ 428187 h 1185358"/>
              <a:gd name="connsiteX28" fmla="*/ 1113661 w 1364681"/>
              <a:gd name="connsiteY28" fmla="*/ 161876 h 1185358"/>
              <a:gd name="connsiteX29" fmla="*/ 859167 w 1364681"/>
              <a:gd name="connsiteY29" fmla="*/ 503032 h 1185358"/>
              <a:gd name="connsiteX30" fmla="*/ 561095 w 1364681"/>
              <a:gd name="connsiteY30" fmla="*/ 758900 h 1185358"/>
              <a:gd name="connsiteX31" fmla="*/ 559352 w 1364681"/>
              <a:gd name="connsiteY31" fmla="*/ 804155 h 1185358"/>
              <a:gd name="connsiteX32" fmla="*/ 939350 w 1364681"/>
              <a:gd name="connsiteY32" fmla="*/ 741494 h 1185358"/>
              <a:gd name="connsiteX33" fmla="*/ 1364669 w 1364681"/>
              <a:gd name="connsiteY33" fmla="*/ 760640 h 1185358"/>
              <a:gd name="connsiteX34" fmla="*/ 948066 w 1364681"/>
              <a:gd name="connsiteY34" fmla="*/ 849411 h 1185358"/>
              <a:gd name="connsiteX35" fmla="*/ 554123 w 1364681"/>
              <a:gd name="connsiteY35" fmla="*/ 845929 h 1185358"/>
              <a:gd name="connsiteX36" fmla="*/ 442564 w 1364681"/>
              <a:gd name="connsiteY36" fmla="*/ 1127906 h 1185358"/>
              <a:gd name="connsiteX37" fmla="*/ 442564 w 1364681"/>
              <a:gd name="connsiteY37" fmla="*/ 1126165 h 1185358"/>
              <a:gd name="connsiteX38" fmla="*/ 433782 w 1364681"/>
              <a:gd name="connsiteY38" fmla="*/ 1185358 h 1185358"/>
              <a:gd name="connsiteX39" fmla="*/ 409926 w 1364681"/>
              <a:gd name="connsiteY39" fmla="*/ 1173146 h 1185358"/>
              <a:gd name="connsiteX40" fmla="*/ 308758 w 1364681"/>
              <a:gd name="connsiteY40" fmla="*/ 1101219 h 1185358"/>
              <a:gd name="connsiteX41" fmla="*/ 306177 w 1364681"/>
              <a:gd name="connsiteY41" fmla="*/ 1098759 h 1185358"/>
              <a:gd name="connsiteX42" fmla="*/ 306601 w 1364681"/>
              <a:gd name="connsiteY42" fmla="*/ 1094345 h 1185358"/>
              <a:gd name="connsiteX43" fmla="*/ 212473 w 1364681"/>
              <a:gd name="connsiteY43" fmla="*/ 985177 h 1185358"/>
              <a:gd name="connsiteX44" fmla="*/ 184408 w 1364681"/>
              <a:gd name="connsiteY44" fmla="*/ 971573 h 1185358"/>
              <a:gd name="connsiteX45" fmla="*/ 142558 w 1364681"/>
              <a:gd name="connsiteY45" fmla="*/ 918310 h 1185358"/>
              <a:gd name="connsiteX46" fmla="*/ 92255 w 1364681"/>
              <a:gd name="connsiteY46" fmla="*/ 830791 h 1185358"/>
              <a:gd name="connsiteX47" fmla="*/ 183494 w 1364681"/>
              <a:gd name="connsiteY47" fmla="*/ 890967 h 1185358"/>
              <a:gd name="connsiteX48" fmla="*/ 317059 w 1364681"/>
              <a:gd name="connsiteY48" fmla="*/ 939922 h 1185358"/>
              <a:gd name="connsiteX49" fmla="*/ 184583 w 1364681"/>
              <a:gd name="connsiteY49" fmla="*/ 428187 h 1185358"/>
              <a:gd name="connsiteX50" fmla="*/ 184583 w 1364681"/>
              <a:gd name="connsiteY50" fmla="*/ 429927 h 1185358"/>
              <a:gd name="connsiteX51" fmla="*/ 3681 w 1364681"/>
              <a:gd name="connsiteY51" fmla="*/ 380483 h 1185358"/>
              <a:gd name="connsiteX52" fmla="*/ 0 w 1364681"/>
              <a:gd name="connsiteY52" fmla="*/ 378767 h 1185358"/>
              <a:gd name="connsiteX53" fmla="*/ 5499 w 1364681"/>
              <a:gd name="connsiteY53" fmla="*/ 306086 h 1185358"/>
              <a:gd name="connsiteX54" fmla="*/ 6479 w 1364681"/>
              <a:gd name="connsiteY54" fmla="*/ 301836 h 1185358"/>
              <a:gd name="connsiteX55" fmla="*/ 21248 w 1364681"/>
              <a:gd name="connsiteY55" fmla="*/ 309554 h 1185358"/>
              <a:gd name="connsiteX56" fmla="*/ 179354 w 1364681"/>
              <a:gd name="connsiteY56" fmla="*/ 417743 h 1185358"/>
              <a:gd name="connsiteX57" fmla="*/ 161923 w 1364681"/>
              <a:gd name="connsiteY57" fmla="*/ 363785 h 1185358"/>
              <a:gd name="connsiteX58" fmla="*/ 76864 w 1364681"/>
              <a:gd name="connsiteY58" fmla="*/ 223531 h 1185358"/>
              <a:gd name="connsiteX59" fmla="*/ 45093 w 1364681"/>
              <a:gd name="connsiteY59" fmla="*/ 153773 h 1185358"/>
              <a:gd name="connsiteX60" fmla="*/ 78906 w 1364681"/>
              <a:gd name="connsiteY60" fmla="*/ 67954 h 1185358"/>
              <a:gd name="connsiteX61" fmla="*/ 102657 w 1364681"/>
              <a:gd name="connsiteY61" fmla="*/ 120101 h 1185358"/>
              <a:gd name="connsiteX62" fmla="*/ 177611 w 1364681"/>
              <a:gd name="connsiteY62" fmla="*/ 358563 h 1185358"/>
              <a:gd name="connsiteX63" fmla="*/ 231647 w 1364681"/>
              <a:gd name="connsiteY63" fmla="*/ 436890 h 1185358"/>
              <a:gd name="connsiteX64" fmla="*/ 224675 w 1364681"/>
              <a:gd name="connsiteY64" fmla="*/ 257608 h 1185358"/>
              <a:gd name="connsiteX65" fmla="*/ 259537 w 1364681"/>
              <a:gd name="connsiteY65" fmla="*/ 0 h 1185358"/>
              <a:gd name="connsiteX0-1" fmla="*/ 548838 w 1364681"/>
              <a:gd name="connsiteY0-2" fmla="*/ 773663 h 1185358"/>
              <a:gd name="connsiteX1-3" fmla="*/ 549308 w 1364681"/>
              <a:gd name="connsiteY1-4" fmla="*/ 776172 h 1185358"/>
              <a:gd name="connsiteX2-5" fmla="*/ 549111 w 1364681"/>
              <a:gd name="connsiteY2-6" fmla="*/ 776736 h 1185358"/>
              <a:gd name="connsiteX3-7" fmla="*/ 548838 w 1364681"/>
              <a:gd name="connsiteY3-8" fmla="*/ 773663 h 1185358"/>
              <a:gd name="connsiteX4-9" fmla="*/ 259537 w 1364681"/>
              <a:gd name="connsiteY4-10" fmla="*/ 0 h 1185358"/>
              <a:gd name="connsiteX5-11" fmla="*/ 289170 w 1364681"/>
              <a:gd name="connsiteY5-12" fmla="*/ 257608 h 1185358"/>
              <a:gd name="connsiteX6-13" fmla="*/ 266509 w 1364681"/>
              <a:gd name="connsiteY6-14" fmla="*/ 492589 h 1185358"/>
              <a:gd name="connsiteX7-15" fmla="*/ 332747 w 1364681"/>
              <a:gd name="connsiteY7-16" fmla="*/ 610949 h 1185358"/>
              <a:gd name="connsiteX8-17" fmla="*/ 367610 w 1364681"/>
              <a:gd name="connsiteY8-18" fmla="*/ 429927 h 1185358"/>
              <a:gd name="connsiteX9-19" fmla="*/ 461738 w 1364681"/>
              <a:gd name="connsiteY9-20" fmla="*/ 186244 h 1185358"/>
              <a:gd name="connsiteX10-21" fmla="*/ 432105 w 1364681"/>
              <a:gd name="connsiteY10-22" fmla="*/ 445593 h 1185358"/>
              <a:gd name="connsiteX11-23" fmla="*/ 358894 w 1364681"/>
              <a:gd name="connsiteY11-24" fmla="*/ 663167 h 1185358"/>
              <a:gd name="connsiteX12-25" fmla="*/ 446050 w 1364681"/>
              <a:gd name="connsiteY12-26" fmla="*/ 1009545 h 1185358"/>
              <a:gd name="connsiteX13-27" fmla="*/ 527976 w 1364681"/>
              <a:gd name="connsiteY13-28" fmla="*/ 833745 h 1185358"/>
              <a:gd name="connsiteX14-29" fmla="*/ 524490 w 1364681"/>
              <a:gd name="connsiteY14-30" fmla="*/ 828523 h 1185358"/>
              <a:gd name="connsiteX15-31" fmla="*/ 534948 w 1364681"/>
              <a:gd name="connsiteY15-32" fmla="*/ 816339 h 1185358"/>
              <a:gd name="connsiteX16-33" fmla="*/ 545843 w 1364681"/>
              <a:gd name="connsiteY16-34" fmla="*/ 786096 h 1185358"/>
              <a:gd name="connsiteX17-35" fmla="*/ 549111 w 1364681"/>
              <a:gd name="connsiteY17-36" fmla="*/ 776736 h 1185358"/>
              <a:gd name="connsiteX18-37" fmla="*/ 549111 w 1364681"/>
              <a:gd name="connsiteY18-38" fmla="*/ 776741 h 1185358"/>
              <a:gd name="connsiteX19-39" fmla="*/ 549674 w 1364681"/>
              <a:gd name="connsiteY19-40" fmla="*/ 778130 h 1185358"/>
              <a:gd name="connsiteX20-41" fmla="*/ 550636 w 1364681"/>
              <a:gd name="connsiteY20-42" fmla="*/ 783268 h 1185358"/>
              <a:gd name="connsiteX21-43" fmla="*/ 551426 w 1364681"/>
              <a:gd name="connsiteY21-44" fmla="*/ 782452 h 1185358"/>
              <a:gd name="connsiteX22-45" fmla="*/ 549674 w 1364681"/>
              <a:gd name="connsiteY22-46" fmla="*/ 778130 h 1185358"/>
              <a:gd name="connsiteX23-47" fmla="*/ 549308 w 1364681"/>
              <a:gd name="connsiteY23-48" fmla="*/ 776172 h 1185358"/>
              <a:gd name="connsiteX24-49" fmla="*/ 554123 w 1364681"/>
              <a:gd name="connsiteY24-50" fmla="*/ 762381 h 1185358"/>
              <a:gd name="connsiteX25-51" fmla="*/ 548430 w 1364681"/>
              <a:gd name="connsiteY25-52" fmla="*/ 769071 h 1185358"/>
              <a:gd name="connsiteX26-53" fmla="*/ 548838 w 1364681"/>
              <a:gd name="connsiteY26-54" fmla="*/ 773663 h 1185358"/>
              <a:gd name="connsiteX27-55" fmla="*/ 547940 w 1364681"/>
              <a:gd name="connsiteY27-56" fmla="*/ 768867 h 1185358"/>
              <a:gd name="connsiteX28-57" fmla="*/ 780727 w 1364681"/>
              <a:gd name="connsiteY28-58" fmla="*/ 428187 h 1185358"/>
              <a:gd name="connsiteX29-59" fmla="*/ 975541 w 1364681"/>
              <a:gd name="connsiteY29-60" fmla="*/ 111878 h 1185358"/>
              <a:gd name="connsiteX30-61" fmla="*/ 859167 w 1364681"/>
              <a:gd name="connsiteY30-62" fmla="*/ 503032 h 1185358"/>
              <a:gd name="connsiteX31-63" fmla="*/ 561095 w 1364681"/>
              <a:gd name="connsiteY31-64" fmla="*/ 758900 h 1185358"/>
              <a:gd name="connsiteX32-65" fmla="*/ 559352 w 1364681"/>
              <a:gd name="connsiteY32-66" fmla="*/ 804155 h 1185358"/>
              <a:gd name="connsiteX33-67" fmla="*/ 939350 w 1364681"/>
              <a:gd name="connsiteY33-68" fmla="*/ 741494 h 1185358"/>
              <a:gd name="connsiteX34-69" fmla="*/ 1364669 w 1364681"/>
              <a:gd name="connsiteY34-70" fmla="*/ 760640 h 1185358"/>
              <a:gd name="connsiteX35-71" fmla="*/ 948066 w 1364681"/>
              <a:gd name="connsiteY35-72" fmla="*/ 849411 h 1185358"/>
              <a:gd name="connsiteX36-73" fmla="*/ 554123 w 1364681"/>
              <a:gd name="connsiteY36-74" fmla="*/ 845929 h 1185358"/>
              <a:gd name="connsiteX37-75" fmla="*/ 442564 w 1364681"/>
              <a:gd name="connsiteY37-76" fmla="*/ 1127906 h 1185358"/>
              <a:gd name="connsiteX38-77" fmla="*/ 442564 w 1364681"/>
              <a:gd name="connsiteY38-78" fmla="*/ 1126165 h 1185358"/>
              <a:gd name="connsiteX39-79" fmla="*/ 433782 w 1364681"/>
              <a:gd name="connsiteY39-80" fmla="*/ 1185358 h 1185358"/>
              <a:gd name="connsiteX40-81" fmla="*/ 409926 w 1364681"/>
              <a:gd name="connsiteY40-82" fmla="*/ 1173146 h 1185358"/>
              <a:gd name="connsiteX41-83" fmla="*/ 308758 w 1364681"/>
              <a:gd name="connsiteY41-84" fmla="*/ 1101219 h 1185358"/>
              <a:gd name="connsiteX42-85" fmla="*/ 306177 w 1364681"/>
              <a:gd name="connsiteY42-86" fmla="*/ 1098759 h 1185358"/>
              <a:gd name="connsiteX43-87" fmla="*/ 306601 w 1364681"/>
              <a:gd name="connsiteY43-88" fmla="*/ 1094345 h 1185358"/>
              <a:gd name="connsiteX44-89" fmla="*/ 212473 w 1364681"/>
              <a:gd name="connsiteY44-90" fmla="*/ 985177 h 1185358"/>
              <a:gd name="connsiteX45-91" fmla="*/ 184408 w 1364681"/>
              <a:gd name="connsiteY45-92" fmla="*/ 971573 h 1185358"/>
              <a:gd name="connsiteX46-93" fmla="*/ 142558 w 1364681"/>
              <a:gd name="connsiteY46-94" fmla="*/ 918310 h 1185358"/>
              <a:gd name="connsiteX47-95" fmla="*/ 92255 w 1364681"/>
              <a:gd name="connsiteY47-96" fmla="*/ 830791 h 1185358"/>
              <a:gd name="connsiteX48-97" fmla="*/ 183494 w 1364681"/>
              <a:gd name="connsiteY48-98" fmla="*/ 890967 h 1185358"/>
              <a:gd name="connsiteX49-99" fmla="*/ 317059 w 1364681"/>
              <a:gd name="connsiteY49-100" fmla="*/ 939922 h 1185358"/>
              <a:gd name="connsiteX50-101" fmla="*/ 184583 w 1364681"/>
              <a:gd name="connsiteY50-102" fmla="*/ 428187 h 1185358"/>
              <a:gd name="connsiteX51-103" fmla="*/ 184583 w 1364681"/>
              <a:gd name="connsiteY51-104" fmla="*/ 429927 h 1185358"/>
              <a:gd name="connsiteX52-105" fmla="*/ 3681 w 1364681"/>
              <a:gd name="connsiteY52-106" fmla="*/ 380483 h 1185358"/>
              <a:gd name="connsiteX53-107" fmla="*/ 0 w 1364681"/>
              <a:gd name="connsiteY53-108" fmla="*/ 378767 h 1185358"/>
              <a:gd name="connsiteX54-109" fmla="*/ 5499 w 1364681"/>
              <a:gd name="connsiteY54-110" fmla="*/ 306086 h 1185358"/>
              <a:gd name="connsiteX55-111" fmla="*/ 6479 w 1364681"/>
              <a:gd name="connsiteY55-112" fmla="*/ 301836 h 1185358"/>
              <a:gd name="connsiteX56-113" fmla="*/ 21248 w 1364681"/>
              <a:gd name="connsiteY56-114" fmla="*/ 309554 h 1185358"/>
              <a:gd name="connsiteX57-115" fmla="*/ 179354 w 1364681"/>
              <a:gd name="connsiteY57-116" fmla="*/ 417743 h 1185358"/>
              <a:gd name="connsiteX58-117" fmla="*/ 161923 w 1364681"/>
              <a:gd name="connsiteY58-118" fmla="*/ 363785 h 1185358"/>
              <a:gd name="connsiteX59-119" fmla="*/ 76864 w 1364681"/>
              <a:gd name="connsiteY59-120" fmla="*/ 223531 h 1185358"/>
              <a:gd name="connsiteX60-121" fmla="*/ 45093 w 1364681"/>
              <a:gd name="connsiteY60-122" fmla="*/ 153773 h 1185358"/>
              <a:gd name="connsiteX61-123" fmla="*/ 78906 w 1364681"/>
              <a:gd name="connsiteY61-124" fmla="*/ 67954 h 1185358"/>
              <a:gd name="connsiteX62-125" fmla="*/ 102657 w 1364681"/>
              <a:gd name="connsiteY62-126" fmla="*/ 120101 h 1185358"/>
              <a:gd name="connsiteX63-127" fmla="*/ 177611 w 1364681"/>
              <a:gd name="connsiteY63-128" fmla="*/ 358563 h 1185358"/>
              <a:gd name="connsiteX64-129" fmla="*/ 231647 w 1364681"/>
              <a:gd name="connsiteY64-130" fmla="*/ 436890 h 1185358"/>
              <a:gd name="connsiteX65-131" fmla="*/ 224675 w 1364681"/>
              <a:gd name="connsiteY65-132" fmla="*/ 257608 h 1185358"/>
              <a:gd name="connsiteX66" fmla="*/ 259537 w 1364681"/>
              <a:gd name="connsiteY66" fmla="*/ 0 h 1185358"/>
              <a:gd name="connsiteX0-133" fmla="*/ 548838 w 1364681"/>
              <a:gd name="connsiteY0-134" fmla="*/ 773663 h 1185358"/>
              <a:gd name="connsiteX1-135" fmla="*/ 549308 w 1364681"/>
              <a:gd name="connsiteY1-136" fmla="*/ 776172 h 1185358"/>
              <a:gd name="connsiteX2-137" fmla="*/ 549111 w 1364681"/>
              <a:gd name="connsiteY2-138" fmla="*/ 776736 h 1185358"/>
              <a:gd name="connsiteX3-139" fmla="*/ 548838 w 1364681"/>
              <a:gd name="connsiteY3-140" fmla="*/ 773663 h 1185358"/>
              <a:gd name="connsiteX4-141" fmla="*/ 259537 w 1364681"/>
              <a:gd name="connsiteY4-142" fmla="*/ 0 h 1185358"/>
              <a:gd name="connsiteX5-143" fmla="*/ 289170 w 1364681"/>
              <a:gd name="connsiteY5-144" fmla="*/ 257608 h 1185358"/>
              <a:gd name="connsiteX6-145" fmla="*/ 266509 w 1364681"/>
              <a:gd name="connsiteY6-146" fmla="*/ 492589 h 1185358"/>
              <a:gd name="connsiteX7-147" fmla="*/ 332747 w 1364681"/>
              <a:gd name="connsiteY7-148" fmla="*/ 610949 h 1185358"/>
              <a:gd name="connsiteX8-149" fmla="*/ 367610 w 1364681"/>
              <a:gd name="connsiteY8-150" fmla="*/ 429927 h 1185358"/>
              <a:gd name="connsiteX9-151" fmla="*/ 461738 w 1364681"/>
              <a:gd name="connsiteY9-152" fmla="*/ 186244 h 1185358"/>
              <a:gd name="connsiteX10-153" fmla="*/ 432105 w 1364681"/>
              <a:gd name="connsiteY10-154" fmla="*/ 445593 h 1185358"/>
              <a:gd name="connsiteX11-155" fmla="*/ 358894 w 1364681"/>
              <a:gd name="connsiteY11-156" fmla="*/ 663167 h 1185358"/>
              <a:gd name="connsiteX12-157" fmla="*/ 446050 w 1364681"/>
              <a:gd name="connsiteY12-158" fmla="*/ 1009545 h 1185358"/>
              <a:gd name="connsiteX13-159" fmla="*/ 527976 w 1364681"/>
              <a:gd name="connsiteY13-160" fmla="*/ 833745 h 1185358"/>
              <a:gd name="connsiteX14-161" fmla="*/ 524490 w 1364681"/>
              <a:gd name="connsiteY14-162" fmla="*/ 828523 h 1185358"/>
              <a:gd name="connsiteX15-163" fmla="*/ 534948 w 1364681"/>
              <a:gd name="connsiteY15-164" fmla="*/ 816339 h 1185358"/>
              <a:gd name="connsiteX16-165" fmla="*/ 545843 w 1364681"/>
              <a:gd name="connsiteY16-166" fmla="*/ 786096 h 1185358"/>
              <a:gd name="connsiteX17-167" fmla="*/ 549111 w 1364681"/>
              <a:gd name="connsiteY17-168" fmla="*/ 776736 h 1185358"/>
              <a:gd name="connsiteX18-169" fmla="*/ 549111 w 1364681"/>
              <a:gd name="connsiteY18-170" fmla="*/ 776741 h 1185358"/>
              <a:gd name="connsiteX19-171" fmla="*/ 549674 w 1364681"/>
              <a:gd name="connsiteY19-172" fmla="*/ 778130 h 1185358"/>
              <a:gd name="connsiteX20-173" fmla="*/ 550636 w 1364681"/>
              <a:gd name="connsiteY20-174" fmla="*/ 783268 h 1185358"/>
              <a:gd name="connsiteX21-175" fmla="*/ 551426 w 1364681"/>
              <a:gd name="connsiteY21-176" fmla="*/ 782452 h 1185358"/>
              <a:gd name="connsiteX22-177" fmla="*/ 549674 w 1364681"/>
              <a:gd name="connsiteY22-178" fmla="*/ 778130 h 1185358"/>
              <a:gd name="connsiteX23-179" fmla="*/ 549308 w 1364681"/>
              <a:gd name="connsiteY23-180" fmla="*/ 776172 h 1185358"/>
              <a:gd name="connsiteX24-181" fmla="*/ 554123 w 1364681"/>
              <a:gd name="connsiteY24-182" fmla="*/ 762381 h 1185358"/>
              <a:gd name="connsiteX25-183" fmla="*/ 548430 w 1364681"/>
              <a:gd name="connsiteY25-184" fmla="*/ 769071 h 1185358"/>
              <a:gd name="connsiteX26-185" fmla="*/ 548838 w 1364681"/>
              <a:gd name="connsiteY26-186" fmla="*/ 773663 h 1185358"/>
              <a:gd name="connsiteX27-187" fmla="*/ 547940 w 1364681"/>
              <a:gd name="connsiteY27-188" fmla="*/ 768867 h 1185358"/>
              <a:gd name="connsiteX28-189" fmla="*/ 773582 w 1364681"/>
              <a:gd name="connsiteY28-190" fmla="*/ 425807 h 1185358"/>
              <a:gd name="connsiteX29-191" fmla="*/ 975541 w 1364681"/>
              <a:gd name="connsiteY29-192" fmla="*/ 111878 h 1185358"/>
              <a:gd name="connsiteX30-193" fmla="*/ 859167 w 1364681"/>
              <a:gd name="connsiteY30-194" fmla="*/ 503032 h 1185358"/>
              <a:gd name="connsiteX31-195" fmla="*/ 561095 w 1364681"/>
              <a:gd name="connsiteY31-196" fmla="*/ 758900 h 1185358"/>
              <a:gd name="connsiteX32-197" fmla="*/ 559352 w 1364681"/>
              <a:gd name="connsiteY32-198" fmla="*/ 804155 h 1185358"/>
              <a:gd name="connsiteX33-199" fmla="*/ 939350 w 1364681"/>
              <a:gd name="connsiteY33-200" fmla="*/ 741494 h 1185358"/>
              <a:gd name="connsiteX34-201" fmla="*/ 1364669 w 1364681"/>
              <a:gd name="connsiteY34-202" fmla="*/ 760640 h 1185358"/>
              <a:gd name="connsiteX35-203" fmla="*/ 948066 w 1364681"/>
              <a:gd name="connsiteY35-204" fmla="*/ 849411 h 1185358"/>
              <a:gd name="connsiteX36-205" fmla="*/ 554123 w 1364681"/>
              <a:gd name="connsiteY36-206" fmla="*/ 845929 h 1185358"/>
              <a:gd name="connsiteX37-207" fmla="*/ 442564 w 1364681"/>
              <a:gd name="connsiteY37-208" fmla="*/ 1127906 h 1185358"/>
              <a:gd name="connsiteX38-209" fmla="*/ 442564 w 1364681"/>
              <a:gd name="connsiteY38-210" fmla="*/ 1126165 h 1185358"/>
              <a:gd name="connsiteX39-211" fmla="*/ 433782 w 1364681"/>
              <a:gd name="connsiteY39-212" fmla="*/ 1185358 h 1185358"/>
              <a:gd name="connsiteX40-213" fmla="*/ 409926 w 1364681"/>
              <a:gd name="connsiteY40-214" fmla="*/ 1173146 h 1185358"/>
              <a:gd name="connsiteX41-215" fmla="*/ 308758 w 1364681"/>
              <a:gd name="connsiteY41-216" fmla="*/ 1101219 h 1185358"/>
              <a:gd name="connsiteX42-217" fmla="*/ 306177 w 1364681"/>
              <a:gd name="connsiteY42-218" fmla="*/ 1098759 h 1185358"/>
              <a:gd name="connsiteX43-219" fmla="*/ 306601 w 1364681"/>
              <a:gd name="connsiteY43-220" fmla="*/ 1094345 h 1185358"/>
              <a:gd name="connsiteX44-221" fmla="*/ 212473 w 1364681"/>
              <a:gd name="connsiteY44-222" fmla="*/ 985177 h 1185358"/>
              <a:gd name="connsiteX45-223" fmla="*/ 184408 w 1364681"/>
              <a:gd name="connsiteY45-224" fmla="*/ 971573 h 1185358"/>
              <a:gd name="connsiteX46-225" fmla="*/ 142558 w 1364681"/>
              <a:gd name="connsiteY46-226" fmla="*/ 918310 h 1185358"/>
              <a:gd name="connsiteX47-227" fmla="*/ 92255 w 1364681"/>
              <a:gd name="connsiteY47-228" fmla="*/ 830791 h 1185358"/>
              <a:gd name="connsiteX48-229" fmla="*/ 183494 w 1364681"/>
              <a:gd name="connsiteY48-230" fmla="*/ 890967 h 1185358"/>
              <a:gd name="connsiteX49-231" fmla="*/ 317059 w 1364681"/>
              <a:gd name="connsiteY49-232" fmla="*/ 939922 h 1185358"/>
              <a:gd name="connsiteX50-233" fmla="*/ 184583 w 1364681"/>
              <a:gd name="connsiteY50-234" fmla="*/ 428187 h 1185358"/>
              <a:gd name="connsiteX51-235" fmla="*/ 184583 w 1364681"/>
              <a:gd name="connsiteY51-236" fmla="*/ 429927 h 1185358"/>
              <a:gd name="connsiteX52-237" fmla="*/ 3681 w 1364681"/>
              <a:gd name="connsiteY52-238" fmla="*/ 380483 h 1185358"/>
              <a:gd name="connsiteX53-239" fmla="*/ 0 w 1364681"/>
              <a:gd name="connsiteY53-240" fmla="*/ 378767 h 1185358"/>
              <a:gd name="connsiteX54-241" fmla="*/ 5499 w 1364681"/>
              <a:gd name="connsiteY54-242" fmla="*/ 306086 h 1185358"/>
              <a:gd name="connsiteX55-243" fmla="*/ 6479 w 1364681"/>
              <a:gd name="connsiteY55-244" fmla="*/ 301836 h 1185358"/>
              <a:gd name="connsiteX56-245" fmla="*/ 21248 w 1364681"/>
              <a:gd name="connsiteY56-246" fmla="*/ 309554 h 1185358"/>
              <a:gd name="connsiteX57-247" fmla="*/ 179354 w 1364681"/>
              <a:gd name="connsiteY57-248" fmla="*/ 417743 h 1185358"/>
              <a:gd name="connsiteX58-249" fmla="*/ 161923 w 1364681"/>
              <a:gd name="connsiteY58-250" fmla="*/ 363785 h 1185358"/>
              <a:gd name="connsiteX59-251" fmla="*/ 76864 w 1364681"/>
              <a:gd name="connsiteY59-252" fmla="*/ 223531 h 1185358"/>
              <a:gd name="connsiteX60-253" fmla="*/ 45093 w 1364681"/>
              <a:gd name="connsiteY60-254" fmla="*/ 153773 h 1185358"/>
              <a:gd name="connsiteX61-255" fmla="*/ 78906 w 1364681"/>
              <a:gd name="connsiteY61-256" fmla="*/ 67954 h 1185358"/>
              <a:gd name="connsiteX62-257" fmla="*/ 102657 w 1364681"/>
              <a:gd name="connsiteY62-258" fmla="*/ 120101 h 1185358"/>
              <a:gd name="connsiteX63-259" fmla="*/ 177611 w 1364681"/>
              <a:gd name="connsiteY63-260" fmla="*/ 358563 h 1185358"/>
              <a:gd name="connsiteX64-261" fmla="*/ 231647 w 1364681"/>
              <a:gd name="connsiteY64-262" fmla="*/ 436890 h 1185358"/>
              <a:gd name="connsiteX65-263" fmla="*/ 224675 w 1364681"/>
              <a:gd name="connsiteY65-264" fmla="*/ 257608 h 1185358"/>
              <a:gd name="connsiteX66-265" fmla="*/ 259537 w 1364681"/>
              <a:gd name="connsiteY66-266" fmla="*/ 0 h 1185358"/>
              <a:gd name="connsiteX0-267" fmla="*/ 548838 w 1364681"/>
              <a:gd name="connsiteY0-268" fmla="*/ 773663 h 1185358"/>
              <a:gd name="connsiteX1-269" fmla="*/ 549308 w 1364681"/>
              <a:gd name="connsiteY1-270" fmla="*/ 776172 h 1185358"/>
              <a:gd name="connsiteX2-271" fmla="*/ 549111 w 1364681"/>
              <a:gd name="connsiteY2-272" fmla="*/ 776736 h 1185358"/>
              <a:gd name="connsiteX3-273" fmla="*/ 548838 w 1364681"/>
              <a:gd name="connsiteY3-274" fmla="*/ 773663 h 1185358"/>
              <a:gd name="connsiteX4-275" fmla="*/ 259537 w 1364681"/>
              <a:gd name="connsiteY4-276" fmla="*/ 0 h 1185358"/>
              <a:gd name="connsiteX5-277" fmla="*/ 289170 w 1364681"/>
              <a:gd name="connsiteY5-278" fmla="*/ 257608 h 1185358"/>
              <a:gd name="connsiteX6-279" fmla="*/ 266509 w 1364681"/>
              <a:gd name="connsiteY6-280" fmla="*/ 492589 h 1185358"/>
              <a:gd name="connsiteX7-281" fmla="*/ 332747 w 1364681"/>
              <a:gd name="connsiteY7-282" fmla="*/ 610949 h 1185358"/>
              <a:gd name="connsiteX8-283" fmla="*/ 367610 w 1364681"/>
              <a:gd name="connsiteY8-284" fmla="*/ 429927 h 1185358"/>
              <a:gd name="connsiteX9-285" fmla="*/ 461738 w 1364681"/>
              <a:gd name="connsiteY9-286" fmla="*/ 186244 h 1185358"/>
              <a:gd name="connsiteX10-287" fmla="*/ 432105 w 1364681"/>
              <a:gd name="connsiteY10-288" fmla="*/ 445593 h 1185358"/>
              <a:gd name="connsiteX11-289" fmla="*/ 358894 w 1364681"/>
              <a:gd name="connsiteY11-290" fmla="*/ 663167 h 1185358"/>
              <a:gd name="connsiteX12-291" fmla="*/ 446050 w 1364681"/>
              <a:gd name="connsiteY12-292" fmla="*/ 1009545 h 1185358"/>
              <a:gd name="connsiteX13-293" fmla="*/ 527976 w 1364681"/>
              <a:gd name="connsiteY13-294" fmla="*/ 833745 h 1185358"/>
              <a:gd name="connsiteX14-295" fmla="*/ 524490 w 1364681"/>
              <a:gd name="connsiteY14-296" fmla="*/ 828523 h 1185358"/>
              <a:gd name="connsiteX15-297" fmla="*/ 534948 w 1364681"/>
              <a:gd name="connsiteY15-298" fmla="*/ 816339 h 1185358"/>
              <a:gd name="connsiteX16-299" fmla="*/ 545843 w 1364681"/>
              <a:gd name="connsiteY16-300" fmla="*/ 786096 h 1185358"/>
              <a:gd name="connsiteX17-301" fmla="*/ 549111 w 1364681"/>
              <a:gd name="connsiteY17-302" fmla="*/ 776736 h 1185358"/>
              <a:gd name="connsiteX18-303" fmla="*/ 549111 w 1364681"/>
              <a:gd name="connsiteY18-304" fmla="*/ 776741 h 1185358"/>
              <a:gd name="connsiteX19-305" fmla="*/ 549674 w 1364681"/>
              <a:gd name="connsiteY19-306" fmla="*/ 778130 h 1185358"/>
              <a:gd name="connsiteX20-307" fmla="*/ 550636 w 1364681"/>
              <a:gd name="connsiteY20-308" fmla="*/ 783268 h 1185358"/>
              <a:gd name="connsiteX21-309" fmla="*/ 551426 w 1364681"/>
              <a:gd name="connsiteY21-310" fmla="*/ 782452 h 1185358"/>
              <a:gd name="connsiteX22-311" fmla="*/ 549674 w 1364681"/>
              <a:gd name="connsiteY22-312" fmla="*/ 778130 h 1185358"/>
              <a:gd name="connsiteX23-313" fmla="*/ 549308 w 1364681"/>
              <a:gd name="connsiteY23-314" fmla="*/ 776172 h 1185358"/>
              <a:gd name="connsiteX24-315" fmla="*/ 554123 w 1364681"/>
              <a:gd name="connsiteY24-316" fmla="*/ 762381 h 1185358"/>
              <a:gd name="connsiteX25-317" fmla="*/ 548430 w 1364681"/>
              <a:gd name="connsiteY25-318" fmla="*/ 769071 h 1185358"/>
              <a:gd name="connsiteX26-319" fmla="*/ 548838 w 1364681"/>
              <a:gd name="connsiteY26-320" fmla="*/ 773663 h 1185358"/>
              <a:gd name="connsiteX27-321" fmla="*/ 547940 w 1364681"/>
              <a:gd name="connsiteY27-322" fmla="*/ 768867 h 1185358"/>
              <a:gd name="connsiteX28-323" fmla="*/ 773582 w 1364681"/>
              <a:gd name="connsiteY28-324" fmla="*/ 425807 h 1185358"/>
              <a:gd name="connsiteX29-325" fmla="*/ 975541 w 1364681"/>
              <a:gd name="connsiteY29-326" fmla="*/ 111878 h 1185358"/>
              <a:gd name="connsiteX30-327" fmla="*/ 840116 w 1364681"/>
              <a:gd name="connsiteY30-328" fmla="*/ 488747 h 1185358"/>
              <a:gd name="connsiteX31-329" fmla="*/ 561095 w 1364681"/>
              <a:gd name="connsiteY31-330" fmla="*/ 758900 h 1185358"/>
              <a:gd name="connsiteX32-331" fmla="*/ 559352 w 1364681"/>
              <a:gd name="connsiteY32-332" fmla="*/ 804155 h 1185358"/>
              <a:gd name="connsiteX33-333" fmla="*/ 939350 w 1364681"/>
              <a:gd name="connsiteY33-334" fmla="*/ 741494 h 1185358"/>
              <a:gd name="connsiteX34-335" fmla="*/ 1364669 w 1364681"/>
              <a:gd name="connsiteY34-336" fmla="*/ 760640 h 1185358"/>
              <a:gd name="connsiteX35-337" fmla="*/ 948066 w 1364681"/>
              <a:gd name="connsiteY35-338" fmla="*/ 849411 h 1185358"/>
              <a:gd name="connsiteX36-339" fmla="*/ 554123 w 1364681"/>
              <a:gd name="connsiteY36-340" fmla="*/ 845929 h 1185358"/>
              <a:gd name="connsiteX37-341" fmla="*/ 442564 w 1364681"/>
              <a:gd name="connsiteY37-342" fmla="*/ 1127906 h 1185358"/>
              <a:gd name="connsiteX38-343" fmla="*/ 442564 w 1364681"/>
              <a:gd name="connsiteY38-344" fmla="*/ 1126165 h 1185358"/>
              <a:gd name="connsiteX39-345" fmla="*/ 433782 w 1364681"/>
              <a:gd name="connsiteY39-346" fmla="*/ 1185358 h 1185358"/>
              <a:gd name="connsiteX40-347" fmla="*/ 409926 w 1364681"/>
              <a:gd name="connsiteY40-348" fmla="*/ 1173146 h 1185358"/>
              <a:gd name="connsiteX41-349" fmla="*/ 308758 w 1364681"/>
              <a:gd name="connsiteY41-350" fmla="*/ 1101219 h 1185358"/>
              <a:gd name="connsiteX42-351" fmla="*/ 306177 w 1364681"/>
              <a:gd name="connsiteY42-352" fmla="*/ 1098759 h 1185358"/>
              <a:gd name="connsiteX43-353" fmla="*/ 306601 w 1364681"/>
              <a:gd name="connsiteY43-354" fmla="*/ 1094345 h 1185358"/>
              <a:gd name="connsiteX44-355" fmla="*/ 212473 w 1364681"/>
              <a:gd name="connsiteY44-356" fmla="*/ 985177 h 1185358"/>
              <a:gd name="connsiteX45-357" fmla="*/ 184408 w 1364681"/>
              <a:gd name="connsiteY45-358" fmla="*/ 971573 h 1185358"/>
              <a:gd name="connsiteX46-359" fmla="*/ 142558 w 1364681"/>
              <a:gd name="connsiteY46-360" fmla="*/ 918310 h 1185358"/>
              <a:gd name="connsiteX47-361" fmla="*/ 92255 w 1364681"/>
              <a:gd name="connsiteY47-362" fmla="*/ 830791 h 1185358"/>
              <a:gd name="connsiteX48-363" fmla="*/ 183494 w 1364681"/>
              <a:gd name="connsiteY48-364" fmla="*/ 890967 h 1185358"/>
              <a:gd name="connsiteX49-365" fmla="*/ 317059 w 1364681"/>
              <a:gd name="connsiteY49-366" fmla="*/ 939922 h 1185358"/>
              <a:gd name="connsiteX50-367" fmla="*/ 184583 w 1364681"/>
              <a:gd name="connsiteY50-368" fmla="*/ 428187 h 1185358"/>
              <a:gd name="connsiteX51-369" fmla="*/ 184583 w 1364681"/>
              <a:gd name="connsiteY51-370" fmla="*/ 429927 h 1185358"/>
              <a:gd name="connsiteX52-371" fmla="*/ 3681 w 1364681"/>
              <a:gd name="connsiteY52-372" fmla="*/ 380483 h 1185358"/>
              <a:gd name="connsiteX53-373" fmla="*/ 0 w 1364681"/>
              <a:gd name="connsiteY53-374" fmla="*/ 378767 h 1185358"/>
              <a:gd name="connsiteX54-375" fmla="*/ 5499 w 1364681"/>
              <a:gd name="connsiteY54-376" fmla="*/ 306086 h 1185358"/>
              <a:gd name="connsiteX55-377" fmla="*/ 6479 w 1364681"/>
              <a:gd name="connsiteY55-378" fmla="*/ 301836 h 1185358"/>
              <a:gd name="connsiteX56-379" fmla="*/ 21248 w 1364681"/>
              <a:gd name="connsiteY56-380" fmla="*/ 309554 h 1185358"/>
              <a:gd name="connsiteX57-381" fmla="*/ 179354 w 1364681"/>
              <a:gd name="connsiteY57-382" fmla="*/ 417743 h 1185358"/>
              <a:gd name="connsiteX58-383" fmla="*/ 161923 w 1364681"/>
              <a:gd name="connsiteY58-384" fmla="*/ 363785 h 1185358"/>
              <a:gd name="connsiteX59-385" fmla="*/ 76864 w 1364681"/>
              <a:gd name="connsiteY59-386" fmla="*/ 223531 h 1185358"/>
              <a:gd name="connsiteX60-387" fmla="*/ 45093 w 1364681"/>
              <a:gd name="connsiteY60-388" fmla="*/ 153773 h 1185358"/>
              <a:gd name="connsiteX61-389" fmla="*/ 78906 w 1364681"/>
              <a:gd name="connsiteY61-390" fmla="*/ 67954 h 1185358"/>
              <a:gd name="connsiteX62-391" fmla="*/ 102657 w 1364681"/>
              <a:gd name="connsiteY62-392" fmla="*/ 120101 h 1185358"/>
              <a:gd name="connsiteX63-393" fmla="*/ 177611 w 1364681"/>
              <a:gd name="connsiteY63-394" fmla="*/ 358563 h 1185358"/>
              <a:gd name="connsiteX64-395" fmla="*/ 231647 w 1364681"/>
              <a:gd name="connsiteY64-396" fmla="*/ 436890 h 1185358"/>
              <a:gd name="connsiteX65-397" fmla="*/ 224675 w 1364681"/>
              <a:gd name="connsiteY65-398" fmla="*/ 257608 h 1185358"/>
              <a:gd name="connsiteX66-399" fmla="*/ 259537 w 1364681"/>
              <a:gd name="connsiteY66-400" fmla="*/ 0 h 1185358"/>
              <a:gd name="connsiteX0-401" fmla="*/ 548838 w 1376584"/>
              <a:gd name="connsiteY0-402" fmla="*/ 773663 h 1185358"/>
              <a:gd name="connsiteX1-403" fmla="*/ 549308 w 1376584"/>
              <a:gd name="connsiteY1-404" fmla="*/ 776172 h 1185358"/>
              <a:gd name="connsiteX2-405" fmla="*/ 549111 w 1376584"/>
              <a:gd name="connsiteY2-406" fmla="*/ 776736 h 1185358"/>
              <a:gd name="connsiteX3-407" fmla="*/ 548838 w 1376584"/>
              <a:gd name="connsiteY3-408" fmla="*/ 773663 h 1185358"/>
              <a:gd name="connsiteX4-409" fmla="*/ 259537 w 1376584"/>
              <a:gd name="connsiteY4-410" fmla="*/ 0 h 1185358"/>
              <a:gd name="connsiteX5-411" fmla="*/ 289170 w 1376584"/>
              <a:gd name="connsiteY5-412" fmla="*/ 257608 h 1185358"/>
              <a:gd name="connsiteX6-413" fmla="*/ 266509 w 1376584"/>
              <a:gd name="connsiteY6-414" fmla="*/ 492589 h 1185358"/>
              <a:gd name="connsiteX7-415" fmla="*/ 332747 w 1376584"/>
              <a:gd name="connsiteY7-416" fmla="*/ 610949 h 1185358"/>
              <a:gd name="connsiteX8-417" fmla="*/ 367610 w 1376584"/>
              <a:gd name="connsiteY8-418" fmla="*/ 429927 h 1185358"/>
              <a:gd name="connsiteX9-419" fmla="*/ 461738 w 1376584"/>
              <a:gd name="connsiteY9-420" fmla="*/ 186244 h 1185358"/>
              <a:gd name="connsiteX10-421" fmla="*/ 432105 w 1376584"/>
              <a:gd name="connsiteY10-422" fmla="*/ 445593 h 1185358"/>
              <a:gd name="connsiteX11-423" fmla="*/ 358894 w 1376584"/>
              <a:gd name="connsiteY11-424" fmla="*/ 663167 h 1185358"/>
              <a:gd name="connsiteX12-425" fmla="*/ 446050 w 1376584"/>
              <a:gd name="connsiteY12-426" fmla="*/ 1009545 h 1185358"/>
              <a:gd name="connsiteX13-427" fmla="*/ 527976 w 1376584"/>
              <a:gd name="connsiteY13-428" fmla="*/ 833745 h 1185358"/>
              <a:gd name="connsiteX14-429" fmla="*/ 524490 w 1376584"/>
              <a:gd name="connsiteY14-430" fmla="*/ 828523 h 1185358"/>
              <a:gd name="connsiteX15-431" fmla="*/ 534948 w 1376584"/>
              <a:gd name="connsiteY15-432" fmla="*/ 816339 h 1185358"/>
              <a:gd name="connsiteX16-433" fmla="*/ 545843 w 1376584"/>
              <a:gd name="connsiteY16-434" fmla="*/ 786096 h 1185358"/>
              <a:gd name="connsiteX17-435" fmla="*/ 549111 w 1376584"/>
              <a:gd name="connsiteY17-436" fmla="*/ 776736 h 1185358"/>
              <a:gd name="connsiteX18-437" fmla="*/ 549111 w 1376584"/>
              <a:gd name="connsiteY18-438" fmla="*/ 776741 h 1185358"/>
              <a:gd name="connsiteX19-439" fmla="*/ 549674 w 1376584"/>
              <a:gd name="connsiteY19-440" fmla="*/ 778130 h 1185358"/>
              <a:gd name="connsiteX20-441" fmla="*/ 550636 w 1376584"/>
              <a:gd name="connsiteY20-442" fmla="*/ 783268 h 1185358"/>
              <a:gd name="connsiteX21-443" fmla="*/ 551426 w 1376584"/>
              <a:gd name="connsiteY21-444" fmla="*/ 782452 h 1185358"/>
              <a:gd name="connsiteX22-445" fmla="*/ 549674 w 1376584"/>
              <a:gd name="connsiteY22-446" fmla="*/ 778130 h 1185358"/>
              <a:gd name="connsiteX23-447" fmla="*/ 549308 w 1376584"/>
              <a:gd name="connsiteY23-448" fmla="*/ 776172 h 1185358"/>
              <a:gd name="connsiteX24-449" fmla="*/ 554123 w 1376584"/>
              <a:gd name="connsiteY24-450" fmla="*/ 762381 h 1185358"/>
              <a:gd name="connsiteX25-451" fmla="*/ 548430 w 1376584"/>
              <a:gd name="connsiteY25-452" fmla="*/ 769071 h 1185358"/>
              <a:gd name="connsiteX26-453" fmla="*/ 548838 w 1376584"/>
              <a:gd name="connsiteY26-454" fmla="*/ 773663 h 1185358"/>
              <a:gd name="connsiteX27-455" fmla="*/ 547940 w 1376584"/>
              <a:gd name="connsiteY27-456" fmla="*/ 768867 h 1185358"/>
              <a:gd name="connsiteX28-457" fmla="*/ 773582 w 1376584"/>
              <a:gd name="connsiteY28-458" fmla="*/ 425807 h 1185358"/>
              <a:gd name="connsiteX29-459" fmla="*/ 975541 w 1376584"/>
              <a:gd name="connsiteY29-460" fmla="*/ 111878 h 1185358"/>
              <a:gd name="connsiteX30-461" fmla="*/ 840116 w 1376584"/>
              <a:gd name="connsiteY30-462" fmla="*/ 488747 h 1185358"/>
              <a:gd name="connsiteX31-463" fmla="*/ 561095 w 1376584"/>
              <a:gd name="connsiteY31-464" fmla="*/ 758900 h 1185358"/>
              <a:gd name="connsiteX32-465" fmla="*/ 559352 w 1376584"/>
              <a:gd name="connsiteY32-466" fmla="*/ 804155 h 1185358"/>
              <a:gd name="connsiteX33-467" fmla="*/ 939350 w 1376584"/>
              <a:gd name="connsiteY33-468" fmla="*/ 741494 h 1185358"/>
              <a:gd name="connsiteX34-469" fmla="*/ 1376577 w 1376584"/>
              <a:gd name="connsiteY34-470" fmla="*/ 808257 h 1185358"/>
              <a:gd name="connsiteX35-471" fmla="*/ 948066 w 1376584"/>
              <a:gd name="connsiteY35-472" fmla="*/ 849411 h 1185358"/>
              <a:gd name="connsiteX36-473" fmla="*/ 554123 w 1376584"/>
              <a:gd name="connsiteY36-474" fmla="*/ 845929 h 1185358"/>
              <a:gd name="connsiteX37-475" fmla="*/ 442564 w 1376584"/>
              <a:gd name="connsiteY37-476" fmla="*/ 1127906 h 1185358"/>
              <a:gd name="connsiteX38-477" fmla="*/ 442564 w 1376584"/>
              <a:gd name="connsiteY38-478" fmla="*/ 1126165 h 1185358"/>
              <a:gd name="connsiteX39-479" fmla="*/ 433782 w 1376584"/>
              <a:gd name="connsiteY39-480" fmla="*/ 1185358 h 1185358"/>
              <a:gd name="connsiteX40-481" fmla="*/ 409926 w 1376584"/>
              <a:gd name="connsiteY40-482" fmla="*/ 1173146 h 1185358"/>
              <a:gd name="connsiteX41-483" fmla="*/ 308758 w 1376584"/>
              <a:gd name="connsiteY41-484" fmla="*/ 1101219 h 1185358"/>
              <a:gd name="connsiteX42-485" fmla="*/ 306177 w 1376584"/>
              <a:gd name="connsiteY42-486" fmla="*/ 1098759 h 1185358"/>
              <a:gd name="connsiteX43-487" fmla="*/ 306601 w 1376584"/>
              <a:gd name="connsiteY43-488" fmla="*/ 1094345 h 1185358"/>
              <a:gd name="connsiteX44-489" fmla="*/ 212473 w 1376584"/>
              <a:gd name="connsiteY44-490" fmla="*/ 985177 h 1185358"/>
              <a:gd name="connsiteX45-491" fmla="*/ 184408 w 1376584"/>
              <a:gd name="connsiteY45-492" fmla="*/ 971573 h 1185358"/>
              <a:gd name="connsiteX46-493" fmla="*/ 142558 w 1376584"/>
              <a:gd name="connsiteY46-494" fmla="*/ 918310 h 1185358"/>
              <a:gd name="connsiteX47-495" fmla="*/ 92255 w 1376584"/>
              <a:gd name="connsiteY47-496" fmla="*/ 830791 h 1185358"/>
              <a:gd name="connsiteX48-497" fmla="*/ 183494 w 1376584"/>
              <a:gd name="connsiteY48-498" fmla="*/ 890967 h 1185358"/>
              <a:gd name="connsiteX49-499" fmla="*/ 317059 w 1376584"/>
              <a:gd name="connsiteY49-500" fmla="*/ 939922 h 1185358"/>
              <a:gd name="connsiteX50-501" fmla="*/ 184583 w 1376584"/>
              <a:gd name="connsiteY50-502" fmla="*/ 428187 h 1185358"/>
              <a:gd name="connsiteX51-503" fmla="*/ 184583 w 1376584"/>
              <a:gd name="connsiteY51-504" fmla="*/ 429927 h 1185358"/>
              <a:gd name="connsiteX52-505" fmla="*/ 3681 w 1376584"/>
              <a:gd name="connsiteY52-506" fmla="*/ 380483 h 1185358"/>
              <a:gd name="connsiteX53-507" fmla="*/ 0 w 1376584"/>
              <a:gd name="connsiteY53-508" fmla="*/ 378767 h 1185358"/>
              <a:gd name="connsiteX54-509" fmla="*/ 5499 w 1376584"/>
              <a:gd name="connsiteY54-510" fmla="*/ 306086 h 1185358"/>
              <a:gd name="connsiteX55-511" fmla="*/ 6479 w 1376584"/>
              <a:gd name="connsiteY55-512" fmla="*/ 301836 h 1185358"/>
              <a:gd name="connsiteX56-513" fmla="*/ 21248 w 1376584"/>
              <a:gd name="connsiteY56-514" fmla="*/ 309554 h 1185358"/>
              <a:gd name="connsiteX57-515" fmla="*/ 179354 w 1376584"/>
              <a:gd name="connsiteY57-516" fmla="*/ 417743 h 1185358"/>
              <a:gd name="connsiteX58-517" fmla="*/ 161923 w 1376584"/>
              <a:gd name="connsiteY58-518" fmla="*/ 363785 h 1185358"/>
              <a:gd name="connsiteX59-519" fmla="*/ 76864 w 1376584"/>
              <a:gd name="connsiteY59-520" fmla="*/ 223531 h 1185358"/>
              <a:gd name="connsiteX60-521" fmla="*/ 45093 w 1376584"/>
              <a:gd name="connsiteY60-522" fmla="*/ 153773 h 1185358"/>
              <a:gd name="connsiteX61-523" fmla="*/ 78906 w 1376584"/>
              <a:gd name="connsiteY61-524" fmla="*/ 67954 h 1185358"/>
              <a:gd name="connsiteX62-525" fmla="*/ 102657 w 1376584"/>
              <a:gd name="connsiteY62-526" fmla="*/ 120101 h 1185358"/>
              <a:gd name="connsiteX63-527" fmla="*/ 177611 w 1376584"/>
              <a:gd name="connsiteY63-528" fmla="*/ 358563 h 1185358"/>
              <a:gd name="connsiteX64-529" fmla="*/ 231647 w 1376584"/>
              <a:gd name="connsiteY64-530" fmla="*/ 436890 h 1185358"/>
              <a:gd name="connsiteX65-531" fmla="*/ 224675 w 1376584"/>
              <a:gd name="connsiteY65-532" fmla="*/ 257608 h 1185358"/>
              <a:gd name="connsiteX66-533" fmla="*/ 259537 w 1376584"/>
              <a:gd name="connsiteY66-534" fmla="*/ 0 h 1185358"/>
              <a:gd name="connsiteX0-535" fmla="*/ 548838 w 1376584"/>
              <a:gd name="connsiteY0-536" fmla="*/ 773663 h 1185358"/>
              <a:gd name="connsiteX1-537" fmla="*/ 549308 w 1376584"/>
              <a:gd name="connsiteY1-538" fmla="*/ 776172 h 1185358"/>
              <a:gd name="connsiteX2-539" fmla="*/ 549111 w 1376584"/>
              <a:gd name="connsiteY2-540" fmla="*/ 776736 h 1185358"/>
              <a:gd name="connsiteX3-541" fmla="*/ 548838 w 1376584"/>
              <a:gd name="connsiteY3-542" fmla="*/ 773663 h 1185358"/>
              <a:gd name="connsiteX4-543" fmla="*/ 259537 w 1376584"/>
              <a:gd name="connsiteY4-544" fmla="*/ 0 h 1185358"/>
              <a:gd name="connsiteX5-545" fmla="*/ 289170 w 1376584"/>
              <a:gd name="connsiteY5-546" fmla="*/ 257608 h 1185358"/>
              <a:gd name="connsiteX6-547" fmla="*/ 266509 w 1376584"/>
              <a:gd name="connsiteY6-548" fmla="*/ 492589 h 1185358"/>
              <a:gd name="connsiteX7-549" fmla="*/ 332747 w 1376584"/>
              <a:gd name="connsiteY7-550" fmla="*/ 610949 h 1185358"/>
              <a:gd name="connsiteX8-551" fmla="*/ 367610 w 1376584"/>
              <a:gd name="connsiteY8-552" fmla="*/ 429927 h 1185358"/>
              <a:gd name="connsiteX9-553" fmla="*/ 461738 w 1376584"/>
              <a:gd name="connsiteY9-554" fmla="*/ 186244 h 1185358"/>
              <a:gd name="connsiteX10-555" fmla="*/ 432105 w 1376584"/>
              <a:gd name="connsiteY10-556" fmla="*/ 445593 h 1185358"/>
              <a:gd name="connsiteX11-557" fmla="*/ 358894 w 1376584"/>
              <a:gd name="connsiteY11-558" fmla="*/ 663167 h 1185358"/>
              <a:gd name="connsiteX12-559" fmla="*/ 446050 w 1376584"/>
              <a:gd name="connsiteY12-560" fmla="*/ 1009545 h 1185358"/>
              <a:gd name="connsiteX13-561" fmla="*/ 527976 w 1376584"/>
              <a:gd name="connsiteY13-562" fmla="*/ 833745 h 1185358"/>
              <a:gd name="connsiteX14-563" fmla="*/ 524490 w 1376584"/>
              <a:gd name="connsiteY14-564" fmla="*/ 828523 h 1185358"/>
              <a:gd name="connsiteX15-565" fmla="*/ 534948 w 1376584"/>
              <a:gd name="connsiteY15-566" fmla="*/ 816339 h 1185358"/>
              <a:gd name="connsiteX16-567" fmla="*/ 545843 w 1376584"/>
              <a:gd name="connsiteY16-568" fmla="*/ 786096 h 1185358"/>
              <a:gd name="connsiteX17-569" fmla="*/ 549111 w 1376584"/>
              <a:gd name="connsiteY17-570" fmla="*/ 776736 h 1185358"/>
              <a:gd name="connsiteX18-571" fmla="*/ 549111 w 1376584"/>
              <a:gd name="connsiteY18-572" fmla="*/ 776741 h 1185358"/>
              <a:gd name="connsiteX19-573" fmla="*/ 549674 w 1376584"/>
              <a:gd name="connsiteY19-574" fmla="*/ 778130 h 1185358"/>
              <a:gd name="connsiteX20-575" fmla="*/ 550636 w 1376584"/>
              <a:gd name="connsiteY20-576" fmla="*/ 783268 h 1185358"/>
              <a:gd name="connsiteX21-577" fmla="*/ 551426 w 1376584"/>
              <a:gd name="connsiteY21-578" fmla="*/ 782452 h 1185358"/>
              <a:gd name="connsiteX22-579" fmla="*/ 549674 w 1376584"/>
              <a:gd name="connsiteY22-580" fmla="*/ 778130 h 1185358"/>
              <a:gd name="connsiteX23-581" fmla="*/ 549308 w 1376584"/>
              <a:gd name="connsiteY23-582" fmla="*/ 776172 h 1185358"/>
              <a:gd name="connsiteX24-583" fmla="*/ 554123 w 1376584"/>
              <a:gd name="connsiteY24-584" fmla="*/ 762381 h 1185358"/>
              <a:gd name="connsiteX25-585" fmla="*/ 548430 w 1376584"/>
              <a:gd name="connsiteY25-586" fmla="*/ 769071 h 1185358"/>
              <a:gd name="connsiteX26-587" fmla="*/ 548838 w 1376584"/>
              <a:gd name="connsiteY26-588" fmla="*/ 773663 h 1185358"/>
              <a:gd name="connsiteX27-589" fmla="*/ 547940 w 1376584"/>
              <a:gd name="connsiteY27-590" fmla="*/ 768867 h 1185358"/>
              <a:gd name="connsiteX28-591" fmla="*/ 773582 w 1376584"/>
              <a:gd name="connsiteY28-592" fmla="*/ 425807 h 1185358"/>
              <a:gd name="connsiteX29-593" fmla="*/ 975541 w 1376584"/>
              <a:gd name="connsiteY29-594" fmla="*/ 111878 h 1185358"/>
              <a:gd name="connsiteX30-595" fmla="*/ 840116 w 1376584"/>
              <a:gd name="connsiteY30-596" fmla="*/ 488747 h 1185358"/>
              <a:gd name="connsiteX31-597" fmla="*/ 561095 w 1376584"/>
              <a:gd name="connsiteY31-598" fmla="*/ 758900 h 1185358"/>
              <a:gd name="connsiteX32-599" fmla="*/ 559352 w 1376584"/>
              <a:gd name="connsiteY32-600" fmla="*/ 804155 h 1185358"/>
              <a:gd name="connsiteX33-601" fmla="*/ 932206 w 1376584"/>
              <a:gd name="connsiteY33-602" fmla="*/ 720066 h 1185358"/>
              <a:gd name="connsiteX34-603" fmla="*/ 1376577 w 1376584"/>
              <a:gd name="connsiteY34-604" fmla="*/ 808257 h 1185358"/>
              <a:gd name="connsiteX35-605" fmla="*/ 948066 w 1376584"/>
              <a:gd name="connsiteY35-606" fmla="*/ 849411 h 1185358"/>
              <a:gd name="connsiteX36-607" fmla="*/ 554123 w 1376584"/>
              <a:gd name="connsiteY36-608" fmla="*/ 845929 h 1185358"/>
              <a:gd name="connsiteX37-609" fmla="*/ 442564 w 1376584"/>
              <a:gd name="connsiteY37-610" fmla="*/ 1127906 h 1185358"/>
              <a:gd name="connsiteX38-611" fmla="*/ 442564 w 1376584"/>
              <a:gd name="connsiteY38-612" fmla="*/ 1126165 h 1185358"/>
              <a:gd name="connsiteX39-613" fmla="*/ 433782 w 1376584"/>
              <a:gd name="connsiteY39-614" fmla="*/ 1185358 h 1185358"/>
              <a:gd name="connsiteX40-615" fmla="*/ 409926 w 1376584"/>
              <a:gd name="connsiteY40-616" fmla="*/ 1173146 h 1185358"/>
              <a:gd name="connsiteX41-617" fmla="*/ 308758 w 1376584"/>
              <a:gd name="connsiteY41-618" fmla="*/ 1101219 h 1185358"/>
              <a:gd name="connsiteX42-619" fmla="*/ 306177 w 1376584"/>
              <a:gd name="connsiteY42-620" fmla="*/ 1098759 h 1185358"/>
              <a:gd name="connsiteX43-621" fmla="*/ 306601 w 1376584"/>
              <a:gd name="connsiteY43-622" fmla="*/ 1094345 h 1185358"/>
              <a:gd name="connsiteX44-623" fmla="*/ 212473 w 1376584"/>
              <a:gd name="connsiteY44-624" fmla="*/ 985177 h 1185358"/>
              <a:gd name="connsiteX45-625" fmla="*/ 184408 w 1376584"/>
              <a:gd name="connsiteY45-626" fmla="*/ 971573 h 1185358"/>
              <a:gd name="connsiteX46-627" fmla="*/ 142558 w 1376584"/>
              <a:gd name="connsiteY46-628" fmla="*/ 918310 h 1185358"/>
              <a:gd name="connsiteX47-629" fmla="*/ 92255 w 1376584"/>
              <a:gd name="connsiteY47-630" fmla="*/ 830791 h 1185358"/>
              <a:gd name="connsiteX48-631" fmla="*/ 183494 w 1376584"/>
              <a:gd name="connsiteY48-632" fmla="*/ 890967 h 1185358"/>
              <a:gd name="connsiteX49-633" fmla="*/ 317059 w 1376584"/>
              <a:gd name="connsiteY49-634" fmla="*/ 939922 h 1185358"/>
              <a:gd name="connsiteX50-635" fmla="*/ 184583 w 1376584"/>
              <a:gd name="connsiteY50-636" fmla="*/ 428187 h 1185358"/>
              <a:gd name="connsiteX51-637" fmla="*/ 184583 w 1376584"/>
              <a:gd name="connsiteY51-638" fmla="*/ 429927 h 1185358"/>
              <a:gd name="connsiteX52-639" fmla="*/ 3681 w 1376584"/>
              <a:gd name="connsiteY52-640" fmla="*/ 380483 h 1185358"/>
              <a:gd name="connsiteX53-641" fmla="*/ 0 w 1376584"/>
              <a:gd name="connsiteY53-642" fmla="*/ 378767 h 1185358"/>
              <a:gd name="connsiteX54-643" fmla="*/ 5499 w 1376584"/>
              <a:gd name="connsiteY54-644" fmla="*/ 306086 h 1185358"/>
              <a:gd name="connsiteX55-645" fmla="*/ 6479 w 1376584"/>
              <a:gd name="connsiteY55-646" fmla="*/ 301836 h 1185358"/>
              <a:gd name="connsiteX56-647" fmla="*/ 21248 w 1376584"/>
              <a:gd name="connsiteY56-648" fmla="*/ 309554 h 1185358"/>
              <a:gd name="connsiteX57-649" fmla="*/ 179354 w 1376584"/>
              <a:gd name="connsiteY57-650" fmla="*/ 417743 h 1185358"/>
              <a:gd name="connsiteX58-651" fmla="*/ 161923 w 1376584"/>
              <a:gd name="connsiteY58-652" fmla="*/ 363785 h 1185358"/>
              <a:gd name="connsiteX59-653" fmla="*/ 76864 w 1376584"/>
              <a:gd name="connsiteY59-654" fmla="*/ 223531 h 1185358"/>
              <a:gd name="connsiteX60-655" fmla="*/ 45093 w 1376584"/>
              <a:gd name="connsiteY60-656" fmla="*/ 153773 h 1185358"/>
              <a:gd name="connsiteX61-657" fmla="*/ 78906 w 1376584"/>
              <a:gd name="connsiteY61-658" fmla="*/ 67954 h 1185358"/>
              <a:gd name="connsiteX62-659" fmla="*/ 102657 w 1376584"/>
              <a:gd name="connsiteY62-660" fmla="*/ 120101 h 1185358"/>
              <a:gd name="connsiteX63-661" fmla="*/ 177611 w 1376584"/>
              <a:gd name="connsiteY63-662" fmla="*/ 358563 h 1185358"/>
              <a:gd name="connsiteX64-663" fmla="*/ 231647 w 1376584"/>
              <a:gd name="connsiteY64-664" fmla="*/ 436890 h 1185358"/>
              <a:gd name="connsiteX65-665" fmla="*/ 224675 w 1376584"/>
              <a:gd name="connsiteY65-666" fmla="*/ 257608 h 1185358"/>
              <a:gd name="connsiteX66-667" fmla="*/ 259537 w 1376584"/>
              <a:gd name="connsiteY66-668" fmla="*/ 0 h 1185358"/>
              <a:gd name="connsiteX0-669" fmla="*/ 548838 w 1376584"/>
              <a:gd name="connsiteY0-670" fmla="*/ 773663 h 1185358"/>
              <a:gd name="connsiteX1-671" fmla="*/ 549308 w 1376584"/>
              <a:gd name="connsiteY1-672" fmla="*/ 776172 h 1185358"/>
              <a:gd name="connsiteX2-673" fmla="*/ 549111 w 1376584"/>
              <a:gd name="connsiteY2-674" fmla="*/ 776736 h 1185358"/>
              <a:gd name="connsiteX3-675" fmla="*/ 548838 w 1376584"/>
              <a:gd name="connsiteY3-676" fmla="*/ 773663 h 1185358"/>
              <a:gd name="connsiteX4-677" fmla="*/ 259537 w 1376584"/>
              <a:gd name="connsiteY4-678" fmla="*/ 0 h 1185358"/>
              <a:gd name="connsiteX5-679" fmla="*/ 289170 w 1376584"/>
              <a:gd name="connsiteY5-680" fmla="*/ 257608 h 1185358"/>
              <a:gd name="connsiteX6-681" fmla="*/ 266509 w 1376584"/>
              <a:gd name="connsiteY6-682" fmla="*/ 492589 h 1185358"/>
              <a:gd name="connsiteX7-683" fmla="*/ 332747 w 1376584"/>
              <a:gd name="connsiteY7-684" fmla="*/ 610949 h 1185358"/>
              <a:gd name="connsiteX8-685" fmla="*/ 367610 w 1376584"/>
              <a:gd name="connsiteY8-686" fmla="*/ 429927 h 1185358"/>
              <a:gd name="connsiteX9-687" fmla="*/ 461738 w 1376584"/>
              <a:gd name="connsiteY9-688" fmla="*/ 186244 h 1185358"/>
              <a:gd name="connsiteX10-689" fmla="*/ 432105 w 1376584"/>
              <a:gd name="connsiteY10-690" fmla="*/ 445593 h 1185358"/>
              <a:gd name="connsiteX11-691" fmla="*/ 358894 w 1376584"/>
              <a:gd name="connsiteY11-692" fmla="*/ 663167 h 1185358"/>
              <a:gd name="connsiteX12-693" fmla="*/ 446050 w 1376584"/>
              <a:gd name="connsiteY12-694" fmla="*/ 1009545 h 1185358"/>
              <a:gd name="connsiteX13-695" fmla="*/ 527976 w 1376584"/>
              <a:gd name="connsiteY13-696" fmla="*/ 833745 h 1185358"/>
              <a:gd name="connsiteX14-697" fmla="*/ 524490 w 1376584"/>
              <a:gd name="connsiteY14-698" fmla="*/ 828523 h 1185358"/>
              <a:gd name="connsiteX15-699" fmla="*/ 534948 w 1376584"/>
              <a:gd name="connsiteY15-700" fmla="*/ 816339 h 1185358"/>
              <a:gd name="connsiteX16-701" fmla="*/ 545843 w 1376584"/>
              <a:gd name="connsiteY16-702" fmla="*/ 786096 h 1185358"/>
              <a:gd name="connsiteX17-703" fmla="*/ 549111 w 1376584"/>
              <a:gd name="connsiteY17-704" fmla="*/ 776736 h 1185358"/>
              <a:gd name="connsiteX18-705" fmla="*/ 549111 w 1376584"/>
              <a:gd name="connsiteY18-706" fmla="*/ 776741 h 1185358"/>
              <a:gd name="connsiteX19-707" fmla="*/ 549674 w 1376584"/>
              <a:gd name="connsiteY19-708" fmla="*/ 778130 h 1185358"/>
              <a:gd name="connsiteX20-709" fmla="*/ 550636 w 1376584"/>
              <a:gd name="connsiteY20-710" fmla="*/ 783268 h 1185358"/>
              <a:gd name="connsiteX21-711" fmla="*/ 551426 w 1376584"/>
              <a:gd name="connsiteY21-712" fmla="*/ 782452 h 1185358"/>
              <a:gd name="connsiteX22-713" fmla="*/ 549674 w 1376584"/>
              <a:gd name="connsiteY22-714" fmla="*/ 778130 h 1185358"/>
              <a:gd name="connsiteX23-715" fmla="*/ 549308 w 1376584"/>
              <a:gd name="connsiteY23-716" fmla="*/ 776172 h 1185358"/>
              <a:gd name="connsiteX24-717" fmla="*/ 554123 w 1376584"/>
              <a:gd name="connsiteY24-718" fmla="*/ 762381 h 1185358"/>
              <a:gd name="connsiteX25-719" fmla="*/ 548430 w 1376584"/>
              <a:gd name="connsiteY25-720" fmla="*/ 769071 h 1185358"/>
              <a:gd name="connsiteX26-721" fmla="*/ 548838 w 1376584"/>
              <a:gd name="connsiteY26-722" fmla="*/ 773663 h 1185358"/>
              <a:gd name="connsiteX27-723" fmla="*/ 547940 w 1376584"/>
              <a:gd name="connsiteY27-724" fmla="*/ 768867 h 1185358"/>
              <a:gd name="connsiteX28-725" fmla="*/ 773582 w 1376584"/>
              <a:gd name="connsiteY28-726" fmla="*/ 425807 h 1185358"/>
              <a:gd name="connsiteX29-727" fmla="*/ 975541 w 1376584"/>
              <a:gd name="connsiteY29-728" fmla="*/ 111878 h 1185358"/>
              <a:gd name="connsiteX30-729" fmla="*/ 840116 w 1376584"/>
              <a:gd name="connsiteY30-730" fmla="*/ 488747 h 1185358"/>
              <a:gd name="connsiteX31-731" fmla="*/ 561095 w 1376584"/>
              <a:gd name="connsiteY31-732" fmla="*/ 758900 h 1185358"/>
              <a:gd name="connsiteX32-733" fmla="*/ 559352 w 1376584"/>
              <a:gd name="connsiteY32-734" fmla="*/ 804155 h 1185358"/>
              <a:gd name="connsiteX33-735" fmla="*/ 932206 w 1376584"/>
              <a:gd name="connsiteY33-736" fmla="*/ 720066 h 1185358"/>
              <a:gd name="connsiteX34-737" fmla="*/ 1376577 w 1376584"/>
              <a:gd name="connsiteY34-738" fmla="*/ 808257 h 1185358"/>
              <a:gd name="connsiteX35-739" fmla="*/ 924252 w 1376584"/>
              <a:gd name="connsiteY35-740" fmla="*/ 827983 h 1185358"/>
              <a:gd name="connsiteX36-741" fmla="*/ 554123 w 1376584"/>
              <a:gd name="connsiteY36-742" fmla="*/ 845929 h 1185358"/>
              <a:gd name="connsiteX37-743" fmla="*/ 442564 w 1376584"/>
              <a:gd name="connsiteY37-744" fmla="*/ 1127906 h 1185358"/>
              <a:gd name="connsiteX38-745" fmla="*/ 442564 w 1376584"/>
              <a:gd name="connsiteY38-746" fmla="*/ 1126165 h 1185358"/>
              <a:gd name="connsiteX39-747" fmla="*/ 433782 w 1376584"/>
              <a:gd name="connsiteY39-748" fmla="*/ 1185358 h 1185358"/>
              <a:gd name="connsiteX40-749" fmla="*/ 409926 w 1376584"/>
              <a:gd name="connsiteY40-750" fmla="*/ 1173146 h 1185358"/>
              <a:gd name="connsiteX41-751" fmla="*/ 308758 w 1376584"/>
              <a:gd name="connsiteY41-752" fmla="*/ 1101219 h 1185358"/>
              <a:gd name="connsiteX42-753" fmla="*/ 306177 w 1376584"/>
              <a:gd name="connsiteY42-754" fmla="*/ 1098759 h 1185358"/>
              <a:gd name="connsiteX43-755" fmla="*/ 306601 w 1376584"/>
              <a:gd name="connsiteY43-756" fmla="*/ 1094345 h 1185358"/>
              <a:gd name="connsiteX44-757" fmla="*/ 212473 w 1376584"/>
              <a:gd name="connsiteY44-758" fmla="*/ 985177 h 1185358"/>
              <a:gd name="connsiteX45-759" fmla="*/ 184408 w 1376584"/>
              <a:gd name="connsiteY45-760" fmla="*/ 971573 h 1185358"/>
              <a:gd name="connsiteX46-761" fmla="*/ 142558 w 1376584"/>
              <a:gd name="connsiteY46-762" fmla="*/ 918310 h 1185358"/>
              <a:gd name="connsiteX47-763" fmla="*/ 92255 w 1376584"/>
              <a:gd name="connsiteY47-764" fmla="*/ 830791 h 1185358"/>
              <a:gd name="connsiteX48-765" fmla="*/ 183494 w 1376584"/>
              <a:gd name="connsiteY48-766" fmla="*/ 890967 h 1185358"/>
              <a:gd name="connsiteX49-767" fmla="*/ 317059 w 1376584"/>
              <a:gd name="connsiteY49-768" fmla="*/ 939922 h 1185358"/>
              <a:gd name="connsiteX50-769" fmla="*/ 184583 w 1376584"/>
              <a:gd name="connsiteY50-770" fmla="*/ 428187 h 1185358"/>
              <a:gd name="connsiteX51-771" fmla="*/ 184583 w 1376584"/>
              <a:gd name="connsiteY51-772" fmla="*/ 429927 h 1185358"/>
              <a:gd name="connsiteX52-773" fmla="*/ 3681 w 1376584"/>
              <a:gd name="connsiteY52-774" fmla="*/ 380483 h 1185358"/>
              <a:gd name="connsiteX53-775" fmla="*/ 0 w 1376584"/>
              <a:gd name="connsiteY53-776" fmla="*/ 378767 h 1185358"/>
              <a:gd name="connsiteX54-777" fmla="*/ 5499 w 1376584"/>
              <a:gd name="connsiteY54-778" fmla="*/ 306086 h 1185358"/>
              <a:gd name="connsiteX55-779" fmla="*/ 6479 w 1376584"/>
              <a:gd name="connsiteY55-780" fmla="*/ 301836 h 1185358"/>
              <a:gd name="connsiteX56-781" fmla="*/ 21248 w 1376584"/>
              <a:gd name="connsiteY56-782" fmla="*/ 309554 h 1185358"/>
              <a:gd name="connsiteX57-783" fmla="*/ 179354 w 1376584"/>
              <a:gd name="connsiteY57-784" fmla="*/ 417743 h 1185358"/>
              <a:gd name="connsiteX58-785" fmla="*/ 161923 w 1376584"/>
              <a:gd name="connsiteY58-786" fmla="*/ 363785 h 1185358"/>
              <a:gd name="connsiteX59-787" fmla="*/ 76864 w 1376584"/>
              <a:gd name="connsiteY59-788" fmla="*/ 223531 h 1185358"/>
              <a:gd name="connsiteX60-789" fmla="*/ 45093 w 1376584"/>
              <a:gd name="connsiteY60-790" fmla="*/ 153773 h 1185358"/>
              <a:gd name="connsiteX61-791" fmla="*/ 78906 w 1376584"/>
              <a:gd name="connsiteY61-792" fmla="*/ 67954 h 1185358"/>
              <a:gd name="connsiteX62-793" fmla="*/ 102657 w 1376584"/>
              <a:gd name="connsiteY62-794" fmla="*/ 120101 h 1185358"/>
              <a:gd name="connsiteX63-795" fmla="*/ 177611 w 1376584"/>
              <a:gd name="connsiteY63-796" fmla="*/ 358563 h 1185358"/>
              <a:gd name="connsiteX64-797" fmla="*/ 231647 w 1376584"/>
              <a:gd name="connsiteY64-798" fmla="*/ 436890 h 1185358"/>
              <a:gd name="connsiteX65-799" fmla="*/ 224675 w 1376584"/>
              <a:gd name="connsiteY65-800" fmla="*/ 257608 h 1185358"/>
              <a:gd name="connsiteX66-801" fmla="*/ 259537 w 1376584"/>
              <a:gd name="connsiteY66-802" fmla="*/ 0 h 1185358"/>
              <a:gd name="connsiteX0-803" fmla="*/ 548838 w 1376584"/>
              <a:gd name="connsiteY0-804" fmla="*/ 773663 h 1185358"/>
              <a:gd name="connsiteX1-805" fmla="*/ 549308 w 1376584"/>
              <a:gd name="connsiteY1-806" fmla="*/ 776172 h 1185358"/>
              <a:gd name="connsiteX2-807" fmla="*/ 549111 w 1376584"/>
              <a:gd name="connsiteY2-808" fmla="*/ 776736 h 1185358"/>
              <a:gd name="connsiteX3-809" fmla="*/ 548838 w 1376584"/>
              <a:gd name="connsiteY3-810" fmla="*/ 773663 h 1185358"/>
              <a:gd name="connsiteX4-811" fmla="*/ 259537 w 1376584"/>
              <a:gd name="connsiteY4-812" fmla="*/ 0 h 1185358"/>
              <a:gd name="connsiteX5-813" fmla="*/ 289170 w 1376584"/>
              <a:gd name="connsiteY5-814" fmla="*/ 257608 h 1185358"/>
              <a:gd name="connsiteX6-815" fmla="*/ 266509 w 1376584"/>
              <a:gd name="connsiteY6-816" fmla="*/ 492589 h 1185358"/>
              <a:gd name="connsiteX7-817" fmla="*/ 332747 w 1376584"/>
              <a:gd name="connsiteY7-818" fmla="*/ 610949 h 1185358"/>
              <a:gd name="connsiteX8-819" fmla="*/ 367610 w 1376584"/>
              <a:gd name="connsiteY8-820" fmla="*/ 429927 h 1185358"/>
              <a:gd name="connsiteX9-821" fmla="*/ 461738 w 1376584"/>
              <a:gd name="connsiteY9-822" fmla="*/ 186244 h 1185358"/>
              <a:gd name="connsiteX10-823" fmla="*/ 432105 w 1376584"/>
              <a:gd name="connsiteY10-824" fmla="*/ 445593 h 1185358"/>
              <a:gd name="connsiteX11-825" fmla="*/ 358894 w 1376584"/>
              <a:gd name="connsiteY11-826" fmla="*/ 663167 h 1185358"/>
              <a:gd name="connsiteX12-827" fmla="*/ 446050 w 1376584"/>
              <a:gd name="connsiteY12-828" fmla="*/ 1009545 h 1185358"/>
              <a:gd name="connsiteX13-829" fmla="*/ 527976 w 1376584"/>
              <a:gd name="connsiteY13-830" fmla="*/ 833745 h 1185358"/>
              <a:gd name="connsiteX14-831" fmla="*/ 524490 w 1376584"/>
              <a:gd name="connsiteY14-832" fmla="*/ 828523 h 1185358"/>
              <a:gd name="connsiteX15-833" fmla="*/ 534948 w 1376584"/>
              <a:gd name="connsiteY15-834" fmla="*/ 816339 h 1185358"/>
              <a:gd name="connsiteX16-835" fmla="*/ 545843 w 1376584"/>
              <a:gd name="connsiteY16-836" fmla="*/ 786096 h 1185358"/>
              <a:gd name="connsiteX17-837" fmla="*/ 549111 w 1376584"/>
              <a:gd name="connsiteY17-838" fmla="*/ 776736 h 1185358"/>
              <a:gd name="connsiteX18-839" fmla="*/ 549111 w 1376584"/>
              <a:gd name="connsiteY18-840" fmla="*/ 776741 h 1185358"/>
              <a:gd name="connsiteX19-841" fmla="*/ 549674 w 1376584"/>
              <a:gd name="connsiteY19-842" fmla="*/ 778130 h 1185358"/>
              <a:gd name="connsiteX20-843" fmla="*/ 550636 w 1376584"/>
              <a:gd name="connsiteY20-844" fmla="*/ 783268 h 1185358"/>
              <a:gd name="connsiteX21-845" fmla="*/ 551426 w 1376584"/>
              <a:gd name="connsiteY21-846" fmla="*/ 782452 h 1185358"/>
              <a:gd name="connsiteX22-847" fmla="*/ 549674 w 1376584"/>
              <a:gd name="connsiteY22-848" fmla="*/ 778130 h 1185358"/>
              <a:gd name="connsiteX23-849" fmla="*/ 549308 w 1376584"/>
              <a:gd name="connsiteY23-850" fmla="*/ 776172 h 1185358"/>
              <a:gd name="connsiteX24-851" fmla="*/ 554123 w 1376584"/>
              <a:gd name="connsiteY24-852" fmla="*/ 762381 h 1185358"/>
              <a:gd name="connsiteX25-853" fmla="*/ 548430 w 1376584"/>
              <a:gd name="connsiteY25-854" fmla="*/ 769071 h 1185358"/>
              <a:gd name="connsiteX26-855" fmla="*/ 548838 w 1376584"/>
              <a:gd name="connsiteY26-856" fmla="*/ 773663 h 1185358"/>
              <a:gd name="connsiteX27-857" fmla="*/ 547940 w 1376584"/>
              <a:gd name="connsiteY27-858" fmla="*/ 768867 h 1185358"/>
              <a:gd name="connsiteX28-859" fmla="*/ 766437 w 1376584"/>
              <a:gd name="connsiteY28-860" fmla="*/ 425807 h 1185358"/>
              <a:gd name="connsiteX29-861" fmla="*/ 975541 w 1376584"/>
              <a:gd name="connsiteY29-862" fmla="*/ 111878 h 1185358"/>
              <a:gd name="connsiteX30-863" fmla="*/ 840116 w 1376584"/>
              <a:gd name="connsiteY30-864" fmla="*/ 488747 h 1185358"/>
              <a:gd name="connsiteX31-865" fmla="*/ 561095 w 1376584"/>
              <a:gd name="connsiteY31-866" fmla="*/ 758900 h 1185358"/>
              <a:gd name="connsiteX32-867" fmla="*/ 559352 w 1376584"/>
              <a:gd name="connsiteY32-868" fmla="*/ 804155 h 1185358"/>
              <a:gd name="connsiteX33-869" fmla="*/ 932206 w 1376584"/>
              <a:gd name="connsiteY33-870" fmla="*/ 720066 h 1185358"/>
              <a:gd name="connsiteX34-871" fmla="*/ 1376577 w 1376584"/>
              <a:gd name="connsiteY34-872" fmla="*/ 808257 h 1185358"/>
              <a:gd name="connsiteX35-873" fmla="*/ 924252 w 1376584"/>
              <a:gd name="connsiteY35-874" fmla="*/ 827983 h 1185358"/>
              <a:gd name="connsiteX36-875" fmla="*/ 554123 w 1376584"/>
              <a:gd name="connsiteY36-876" fmla="*/ 845929 h 1185358"/>
              <a:gd name="connsiteX37-877" fmla="*/ 442564 w 1376584"/>
              <a:gd name="connsiteY37-878" fmla="*/ 1127906 h 1185358"/>
              <a:gd name="connsiteX38-879" fmla="*/ 442564 w 1376584"/>
              <a:gd name="connsiteY38-880" fmla="*/ 1126165 h 1185358"/>
              <a:gd name="connsiteX39-881" fmla="*/ 433782 w 1376584"/>
              <a:gd name="connsiteY39-882" fmla="*/ 1185358 h 1185358"/>
              <a:gd name="connsiteX40-883" fmla="*/ 409926 w 1376584"/>
              <a:gd name="connsiteY40-884" fmla="*/ 1173146 h 1185358"/>
              <a:gd name="connsiteX41-885" fmla="*/ 308758 w 1376584"/>
              <a:gd name="connsiteY41-886" fmla="*/ 1101219 h 1185358"/>
              <a:gd name="connsiteX42-887" fmla="*/ 306177 w 1376584"/>
              <a:gd name="connsiteY42-888" fmla="*/ 1098759 h 1185358"/>
              <a:gd name="connsiteX43-889" fmla="*/ 306601 w 1376584"/>
              <a:gd name="connsiteY43-890" fmla="*/ 1094345 h 1185358"/>
              <a:gd name="connsiteX44-891" fmla="*/ 212473 w 1376584"/>
              <a:gd name="connsiteY44-892" fmla="*/ 985177 h 1185358"/>
              <a:gd name="connsiteX45-893" fmla="*/ 184408 w 1376584"/>
              <a:gd name="connsiteY45-894" fmla="*/ 971573 h 1185358"/>
              <a:gd name="connsiteX46-895" fmla="*/ 142558 w 1376584"/>
              <a:gd name="connsiteY46-896" fmla="*/ 918310 h 1185358"/>
              <a:gd name="connsiteX47-897" fmla="*/ 92255 w 1376584"/>
              <a:gd name="connsiteY47-898" fmla="*/ 830791 h 1185358"/>
              <a:gd name="connsiteX48-899" fmla="*/ 183494 w 1376584"/>
              <a:gd name="connsiteY48-900" fmla="*/ 890967 h 1185358"/>
              <a:gd name="connsiteX49-901" fmla="*/ 317059 w 1376584"/>
              <a:gd name="connsiteY49-902" fmla="*/ 939922 h 1185358"/>
              <a:gd name="connsiteX50-903" fmla="*/ 184583 w 1376584"/>
              <a:gd name="connsiteY50-904" fmla="*/ 428187 h 1185358"/>
              <a:gd name="connsiteX51-905" fmla="*/ 184583 w 1376584"/>
              <a:gd name="connsiteY51-906" fmla="*/ 429927 h 1185358"/>
              <a:gd name="connsiteX52-907" fmla="*/ 3681 w 1376584"/>
              <a:gd name="connsiteY52-908" fmla="*/ 380483 h 1185358"/>
              <a:gd name="connsiteX53-909" fmla="*/ 0 w 1376584"/>
              <a:gd name="connsiteY53-910" fmla="*/ 378767 h 1185358"/>
              <a:gd name="connsiteX54-911" fmla="*/ 5499 w 1376584"/>
              <a:gd name="connsiteY54-912" fmla="*/ 306086 h 1185358"/>
              <a:gd name="connsiteX55-913" fmla="*/ 6479 w 1376584"/>
              <a:gd name="connsiteY55-914" fmla="*/ 301836 h 1185358"/>
              <a:gd name="connsiteX56-915" fmla="*/ 21248 w 1376584"/>
              <a:gd name="connsiteY56-916" fmla="*/ 309554 h 1185358"/>
              <a:gd name="connsiteX57-917" fmla="*/ 179354 w 1376584"/>
              <a:gd name="connsiteY57-918" fmla="*/ 417743 h 1185358"/>
              <a:gd name="connsiteX58-919" fmla="*/ 161923 w 1376584"/>
              <a:gd name="connsiteY58-920" fmla="*/ 363785 h 1185358"/>
              <a:gd name="connsiteX59-921" fmla="*/ 76864 w 1376584"/>
              <a:gd name="connsiteY59-922" fmla="*/ 223531 h 1185358"/>
              <a:gd name="connsiteX60-923" fmla="*/ 45093 w 1376584"/>
              <a:gd name="connsiteY60-924" fmla="*/ 153773 h 1185358"/>
              <a:gd name="connsiteX61-925" fmla="*/ 78906 w 1376584"/>
              <a:gd name="connsiteY61-926" fmla="*/ 67954 h 1185358"/>
              <a:gd name="connsiteX62-927" fmla="*/ 102657 w 1376584"/>
              <a:gd name="connsiteY62-928" fmla="*/ 120101 h 1185358"/>
              <a:gd name="connsiteX63-929" fmla="*/ 177611 w 1376584"/>
              <a:gd name="connsiteY63-930" fmla="*/ 358563 h 1185358"/>
              <a:gd name="connsiteX64-931" fmla="*/ 231647 w 1376584"/>
              <a:gd name="connsiteY64-932" fmla="*/ 436890 h 1185358"/>
              <a:gd name="connsiteX65-933" fmla="*/ 224675 w 1376584"/>
              <a:gd name="connsiteY65-934" fmla="*/ 257608 h 1185358"/>
              <a:gd name="connsiteX66-935" fmla="*/ 259537 w 1376584"/>
              <a:gd name="connsiteY66-936" fmla="*/ 0 h 1185358"/>
              <a:gd name="connsiteX0-937" fmla="*/ 548838 w 1376584"/>
              <a:gd name="connsiteY0-938" fmla="*/ 773663 h 1185358"/>
              <a:gd name="connsiteX1-939" fmla="*/ 549308 w 1376584"/>
              <a:gd name="connsiteY1-940" fmla="*/ 776172 h 1185358"/>
              <a:gd name="connsiteX2-941" fmla="*/ 549111 w 1376584"/>
              <a:gd name="connsiteY2-942" fmla="*/ 776736 h 1185358"/>
              <a:gd name="connsiteX3-943" fmla="*/ 548838 w 1376584"/>
              <a:gd name="connsiteY3-944" fmla="*/ 773663 h 1185358"/>
              <a:gd name="connsiteX4-945" fmla="*/ 259537 w 1376584"/>
              <a:gd name="connsiteY4-946" fmla="*/ 0 h 1185358"/>
              <a:gd name="connsiteX5-947" fmla="*/ 289170 w 1376584"/>
              <a:gd name="connsiteY5-948" fmla="*/ 257608 h 1185358"/>
              <a:gd name="connsiteX6-949" fmla="*/ 266509 w 1376584"/>
              <a:gd name="connsiteY6-950" fmla="*/ 492589 h 1185358"/>
              <a:gd name="connsiteX7-951" fmla="*/ 332747 w 1376584"/>
              <a:gd name="connsiteY7-952" fmla="*/ 610949 h 1185358"/>
              <a:gd name="connsiteX8-953" fmla="*/ 367610 w 1376584"/>
              <a:gd name="connsiteY8-954" fmla="*/ 429927 h 1185358"/>
              <a:gd name="connsiteX9-955" fmla="*/ 461738 w 1376584"/>
              <a:gd name="connsiteY9-956" fmla="*/ 186244 h 1185358"/>
              <a:gd name="connsiteX10-957" fmla="*/ 432105 w 1376584"/>
              <a:gd name="connsiteY10-958" fmla="*/ 445593 h 1185358"/>
              <a:gd name="connsiteX11-959" fmla="*/ 358894 w 1376584"/>
              <a:gd name="connsiteY11-960" fmla="*/ 663167 h 1185358"/>
              <a:gd name="connsiteX12-961" fmla="*/ 446050 w 1376584"/>
              <a:gd name="connsiteY12-962" fmla="*/ 1009545 h 1185358"/>
              <a:gd name="connsiteX13-963" fmla="*/ 527976 w 1376584"/>
              <a:gd name="connsiteY13-964" fmla="*/ 833745 h 1185358"/>
              <a:gd name="connsiteX14-965" fmla="*/ 524490 w 1376584"/>
              <a:gd name="connsiteY14-966" fmla="*/ 828523 h 1185358"/>
              <a:gd name="connsiteX15-967" fmla="*/ 534948 w 1376584"/>
              <a:gd name="connsiteY15-968" fmla="*/ 816339 h 1185358"/>
              <a:gd name="connsiteX16-969" fmla="*/ 545843 w 1376584"/>
              <a:gd name="connsiteY16-970" fmla="*/ 786096 h 1185358"/>
              <a:gd name="connsiteX17-971" fmla="*/ 549111 w 1376584"/>
              <a:gd name="connsiteY17-972" fmla="*/ 776736 h 1185358"/>
              <a:gd name="connsiteX18-973" fmla="*/ 549111 w 1376584"/>
              <a:gd name="connsiteY18-974" fmla="*/ 776741 h 1185358"/>
              <a:gd name="connsiteX19-975" fmla="*/ 549674 w 1376584"/>
              <a:gd name="connsiteY19-976" fmla="*/ 778130 h 1185358"/>
              <a:gd name="connsiteX20-977" fmla="*/ 550636 w 1376584"/>
              <a:gd name="connsiteY20-978" fmla="*/ 783268 h 1185358"/>
              <a:gd name="connsiteX21-979" fmla="*/ 551426 w 1376584"/>
              <a:gd name="connsiteY21-980" fmla="*/ 782452 h 1185358"/>
              <a:gd name="connsiteX22-981" fmla="*/ 549674 w 1376584"/>
              <a:gd name="connsiteY22-982" fmla="*/ 778130 h 1185358"/>
              <a:gd name="connsiteX23-983" fmla="*/ 549308 w 1376584"/>
              <a:gd name="connsiteY23-984" fmla="*/ 776172 h 1185358"/>
              <a:gd name="connsiteX24-985" fmla="*/ 554123 w 1376584"/>
              <a:gd name="connsiteY24-986" fmla="*/ 762381 h 1185358"/>
              <a:gd name="connsiteX25-987" fmla="*/ 548430 w 1376584"/>
              <a:gd name="connsiteY25-988" fmla="*/ 769071 h 1185358"/>
              <a:gd name="connsiteX26-989" fmla="*/ 548838 w 1376584"/>
              <a:gd name="connsiteY26-990" fmla="*/ 773663 h 1185358"/>
              <a:gd name="connsiteX27-991" fmla="*/ 547940 w 1376584"/>
              <a:gd name="connsiteY27-992" fmla="*/ 768867 h 1185358"/>
              <a:gd name="connsiteX28-993" fmla="*/ 766437 w 1376584"/>
              <a:gd name="connsiteY28-994" fmla="*/ 425807 h 1185358"/>
              <a:gd name="connsiteX29-995" fmla="*/ 975541 w 1376584"/>
              <a:gd name="connsiteY29-996" fmla="*/ 111878 h 1185358"/>
              <a:gd name="connsiteX30-997" fmla="*/ 840116 w 1376584"/>
              <a:gd name="connsiteY30-998" fmla="*/ 488747 h 1185358"/>
              <a:gd name="connsiteX31-999" fmla="*/ 561095 w 1376584"/>
              <a:gd name="connsiteY31-1000" fmla="*/ 758900 h 1185358"/>
              <a:gd name="connsiteX32-1001" fmla="*/ 559352 w 1376584"/>
              <a:gd name="connsiteY32-1002" fmla="*/ 804155 h 1185358"/>
              <a:gd name="connsiteX33-1003" fmla="*/ 932206 w 1376584"/>
              <a:gd name="connsiteY33-1004" fmla="*/ 720066 h 1185358"/>
              <a:gd name="connsiteX34-1005" fmla="*/ 1376577 w 1376584"/>
              <a:gd name="connsiteY34-1006" fmla="*/ 808257 h 1185358"/>
              <a:gd name="connsiteX35-1007" fmla="*/ 924252 w 1376584"/>
              <a:gd name="connsiteY35-1008" fmla="*/ 827983 h 1185358"/>
              <a:gd name="connsiteX36-1009" fmla="*/ 554123 w 1376584"/>
              <a:gd name="connsiteY36-1010" fmla="*/ 845929 h 1185358"/>
              <a:gd name="connsiteX37-1011" fmla="*/ 442564 w 1376584"/>
              <a:gd name="connsiteY37-1012" fmla="*/ 1127906 h 1185358"/>
              <a:gd name="connsiteX38-1013" fmla="*/ 442564 w 1376584"/>
              <a:gd name="connsiteY38-1014" fmla="*/ 1126165 h 1185358"/>
              <a:gd name="connsiteX39-1015" fmla="*/ 433782 w 1376584"/>
              <a:gd name="connsiteY39-1016" fmla="*/ 1185358 h 1185358"/>
              <a:gd name="connsiteX40-1017" fmla="*/ 409926 w 1376584"/>
              <a:gd name="connsiteY40-1018" fmla="*/ 1173146 h 1185358"/>
              <a:gd name="connsiteX41-1019" fmla="*/ 308758 w 1376584"/>
              <a:gd name="connsiteY41-1020" fmla="*/ 1101219 h 1185358"/>
              <a:gd name="connsiteX42-1021" fmla="*/ 306177 w 1376584"/>
              <a:gd name="connsiteY42-1022" fmla="*/ 1098759 h 1185358"/>
              <a:gd name="connsiteX43-1023" fmla="*/ 306601 w 1376584"/>
              <a:gd name="connsiteY43-1024" fmla="*/ 1094345 h 1185358"/>
              <a:gd name="connsiteX44-1025" fmla="*/ 212473 w 1376584"/>
              <a:gd name="connsiteY44-1026" fmla="*/ 985177 h 1185358"/>
              <a:gd name="connsiteX45-1027" fmla="*/ 184408 w 1376584"/>
              <a:gd name="connsiteY45-1028" fmla="*/ 971573 h 1185358"/>
              <a:gd name="connsiteX46-1029" fmla="*/ 142558 w 1376584"/>
              <a:gd name="connsiteY46-1030" fmla="*/ 918310 h 1185358"/>
              <a:gd name="connsiteX47-1031" fmla="*/ 92255 w 1376584"/>
              <a:gd name="connsiteY47-1032" fmla="*/ 830791 h 1185358"/>
              <a:gd name="connsiteX48-1033" fmla="*/ 183494 w 1376584"/>
              <a:gd name="connsiteY48-1034" fmla="*/ 890967 h 1185358"/>
              <a:gd name="connsiteX49-1035" fmla="*/ 317059 w 1376584"/>
              <a:gd name="connsiteY49-1036" fmla="*/ 939922 h 1185358"/>
              <a:gd name="connsiteX50-1037" fmla="*/ 184583 w 1376584"/>
              <a:gd name="connsiteY50-1038" fmla="*/ 428187 h 1185358"/>
              <a:gd name="connsiteX51-1039" fmla="*/ 184583 w 1376584"/>
              <a:gd name="connsiteY51-1040" fmla="*/ 429927 h 1185358"/>
              <a:gd name="connsiteX52-1041" fmla="*/ 3681 w 1376584"/>
              <a:gd name="connsiteY52-1042" fmla="*/ 380483 h 1185358"/>
              <a:gd name="connsiteX53-1043" fmla="*/ 0 w 1376584"/>
              <a:gd name="connsiteY53-1044" fmla="*/ 378767 h 1185358"/>
              <a:gd name="connsiteX54-1045" fmla="*/ 5499 w 1376584"/>
              <a:gd name="connsiteY54-1046" fmla="*/ 306086 h 1185358"/>
              <a:gd name="connsiteX55-1047" fmla="*/ 6479 w 1376584"/>
              <a:gd name="connsiteY55-1048" fmla="*/ 301836 h 1185358"/>
              <a:gd name="connsiteX56-1049" fmla="*/ 21248 w 1376584"/>
              <a:gd name="connsiteY56-1050" fmla="*/ 309554 h 1185358"/>
              <a:gd name="connsiteX57-1051" fmla="*/ 179354 w 1376584"/>
              <a:gd name="connsiteY57-1052" fmla="*/ 417743 h 1185358"/>
              <a:gd name="connsiteX58-1053" fmla="*/ 161923 w 1376584"/>
              <a:gd name="connsiteY58-1054" fmla="*/ 363785 h 1185358"/>
              <a:gd name="connsiteX59-1055" fmla="*/ 76864 w 1376584"/>
              <a:gd name="connsiteY59-1056" fmla="*/ 223531 h 1185358"/>
              <a:gd name="connsiteX60-1057" fmla="*/ 45093 w 1376584"/>
              <a:gd name="connsiteY60-1058" fmla="*/ 153773 h 1185358"/>
              <a:gd name="connsiteX61-1059" fmla="*/ 78906 w 1376584"/>
              <a:gd name="connsiteY61-1060" fmla="*/ 67954 h 1185358"/>
              <a:gd name="connsiteX62-1061" fmla="*/ 102657 w 1376584"/>
              <a:gd name="connsiteY62-1062" fmla="*/ 120101 h 1185358"/>
              <a:gd name="connsiteX63-1063" fmla="*/ 177611 w 1376584"/>
              <a:gd name="connsiteY63-1064" fmla="*/ 358563 h 1185358"/>
              <a:gd name="connsiteX64-1065" fmla="*/ 231647 w 1376584"/>
              <a:gd name="connsiteY64-1066" fmla="*/ 436890 h 1185358"/>
              <a:gd name="connsiteX65-1067" fmla="*/ 224675 w 1376584"/>
              <a:gd name="connsiteY65-1068" fmla="*/ 257608 h 1185358"/>
              <a:gd name="connsiteX66-1069" fmla="*/ 259537 w 1376584"/>
              <a:gd name="connsiteY66-1070" fmla="*/ 0 h 1185358"/>
              <a:gd name="connsiteX0-1071" fmla="*/ 548838 w 1376584"/>
              <a:gd name="connsiteY0-1072" fmla="*/ 773663 h 1185358"/>
              <a:gd name="connsiteX1-1073" fmla="*/ 549308 w 1376584"/>
              <a:gd name="connsiteY1-1074" fmla="*/ 776172 h 1185358"/>
              <a:gd name="connsiteX2-1075" fmla="*/ 549111 w 1376584"/>
              <a:gd name="connsiteY2-1076" fmla="*/ 776736 h 1185358"/>
              <a:gd name="connsiteX3-1077" fmla="*/ 548838 w 1376584"/>
              <a:gd name="connsiteY3-1078" fmla="*/ 773663 h 1185358"/>
              <a:gd name="connsiteX4-1079" fmla="*/ 259537 w 1376584"/>
              <a:gd name="connsiteY4-1080" fmla="*/ 0 h 1185358"/>
              <a:gd name="connsiteX5-1081" fmla="*/ 289170 w 1376584"/>
              <a:gd name="connsiteY5-1082" fmla="*/ 257608 h 1185358"/>
              <a:gd name="connsiteX6-1083" fmla="*/ 266509 w 1376584"/>
              <a:gd name="connsiteY6-1084" fmla="*/ 492589 h 1185358"/>
              <a:gd name="connsiteX7-1085" fmla="*/ 332747 w 1376584"/>
              <a:gd name="connsiteY7-1086" fmla="*/ 610949 h 1185358"/>
              <a:gd name="connsiteX8-1087" fmla="*/ 367610 w 1376584"/>
              <a:gd name="connsiteY8-1088" fmla="*/ 429927 h 1185358"/>
              <a:gd name="connsiteX9-1089" fmla="*/ 433162 w 1376584"/>
              <a:gd name="connsiteY9-1090" fmla="*/ 160054 h 1185358"/>
              <a:gd name="connsiteX10-1091" fmla="*/ 432105 w 1376584"/>
              <a:gd name="connsiteY10-1092" fmla="*/ 445593 h 1185358"/>
              <a:gd name="connsiteX11-1093" fmla="*/ 358894 w 1376584"/>
              <a:gd name="connsiteY11-1094" fmla="*/ 663167 h 1185358"/>
              <a:gd name="connsiteX12-1095" fmla="*/ 446050 w 1376584"/>
              <a:gd name="connsiteY12-1096" fmla="*/ 1009545 h 1185358"/>
              <a:gd name="connsiteX13-1097" fmla="*/ 527976 w 1376584"/>
              <a:gd name="connsiteY13-1098" fmla="*/ 833745 h 1185358"/>
              <a:gd name="connsiteX14-1099" fmla="*/ 524490 w 1376584"/>
              <a:gd name="connsiteY14-1100" fmla="*/ 828523 h 1185358"/>
              <a:gd name="connsiteX15-1101" fmla="*/ 534948 w 1376584"/>
              <a:gd name="connsiteY15-1102" fmla="*/ 816339 h 1185358"/>
              <a:gd name="connsiteX16-1103" fmla="*/ 545843 w 1376584"/>
              <a:gd name="connsiteY16-1104" fmla="*/ 786096 h 1185358"/>
              <a:gd name="connsiteX17-1105" fmla="*/ 549111 w 1376584"/>
              <a:gd name="connsiteY17-1106" fmla="*/ 776736 h 1185358"/>
              <a:gd name="connsiteX18-1107" fmla="*/ 549111 w 1376584"/>
              <a:gd name="connsiteY18-1108" fmla="*/ 776741 h 1185358"/>
              <a:gd name="connsiteX19-1109" fmla="*/ 549674 w 1376584"/>
              <a:gd name="connsiteY19-1110" fmla="*/ 778130 h 1185358"/>
              <a:gd name="connsiteX20-1111" fmla="*/ 550636 w 1376584"/>
              <a:gd name="connsiteY20-1112" fmla="*/ 783268 h 1185358"/>
              <a:gd name="connsiteX21-1113" fmla="*/ 551426 w 1376584"/>
              <a:gd name="connsiteY21-1114" fmla="*/ 782452 h 1185358"/>
              <a:gd name="connsiteX22-1115" fmla="*/ 549674 w 1376584"/>
              <a:gd name="connsiteY22-1116" fmla="*/ 778130 h 1185358"/>
              <a:gd name="connsiteX23-1117" fmla="*/ 549308 w 1376584"/>
              <a:gd name="connsiteY23-1118" fmla="*/ 776172 h 1185358"/>
              <a:gd name="connsiteX24-1119" fmla="*/ 554123 w 1376584"/>
              <a:gd name="connsiteY24-1120" fmla="*/ 762381 h 1185358"/>
              <a:gd name="connsiteX25-1121" fmla="*/ 548430 w 1376584"/>
              <a:gd name="connsiteY25-1122" fmla="*/ 769071 h 1185358"/>
              <a:gd name="connsiteX26-1123" fmla="*/ 548838 w 1376584"/>
              <a:gd name="connsiteY26-1124" fmla="*/ 773663 h 1185358"/>
              <a:gd name="connsiteX27-1125" fmla="*/ 547940 w 1376584"/>
              <a:gd name="connsiteY27-1126" fmla="*/ 768867 h 1185358"/>
              <a:gd name="connsiteX28-1127" fmla="*/ 766437 w 1376584"/>
              <a:gd name="connsiteY28-1128" fmla="*/ 425807 h 1185358"/>
              <a:gd name="connsiteX29-1129" fmla="*/ 975541 w 1376584"/>
              <a:gd name="connsiteY29-1130" fmla="*/ 111878 h 1185358"/>
              <a:gd name="connsiteX30-1131" fmla="*/ 840116 w 1376584"/>
              <a:gd name="connsiteY30-1132" fmla="*/ 488747 h 1185358"/>
              <a:gd name="connsiteX31-1133" fmla="*/ 561095 w 1376584"/>
              <a:gd name="connsiteY31-1134" fmla="*/ 758900 h 1185358"/>
              <a:gd name="connsiteX32-1135" fmla="*/ 559352 w 1376584"/>
              <a:gd name="connsiteY32-1136" fmla="*/ 804155 h 1185358"/>
              <a:gd name="connsiteX33-1137" fmla="*/ 932206 w 1376584"/>
              <a:gd name="connsiteY33-1138" fmla="*/ 720066 h 1185358"/>
              <a:gd name="connsiteX34-1139" fmla="*/ 1376577 w 1376584"/>
              <a:gd name="connsiteY34-1140" fmla="*/ 808257 h 1185358"/>
              <a:gd name="connsiteX35-1141" fmla="*/ 924252 w 1376584"/>
              <a:gd name="connsiteY35-1142" fmla="*/ 827983 h 1185358"/>
              <a:gd name="connsiteX36-1143" fmla="*/ 554123 w 1376584"/>
              <a:gd name="connsiteY36-1144" fmla="*/ 845929 h 1185358"/>
              <a:gd name="connsiteX37-1145" fmla="*/ 442564 w 1376584"/>
              <a:gd name="connsiteY37-1146" fmla="*/ 1127906 h 1185358"/>
              <a:gd name="connsiteX38-1147" fmla="*/ 442564 w 1376584"/>
              <a:gd name="connsiteY38-1148" fmla="*/ 1126165 h 1185358"/>
              <a:gd name="connsiteX39-1149" fmla="*/ 433782 w 1376584"/>
              <a:gd name="connsiteY39-1150" fmla="*/ 1185358 h 1185358"/>
              <a:gd name="connsiteX40-1151" fmla="*/ 409926 w 1376584"/>
              <a:gd name="connsiteY40-1152" fmla="*/ 1173146 h 1185358"/>
              <a:gd name="connsiteX41-1153" fmla="*/ 308758 w 1376584"/>
              <a:gd name="connsiteY41-1154" fmla="*/ 1101219 h 1185358"/>
              <a:gd name="connsiteX42-1155" fmla="*/ 306177 w 1376584"/>
              <a:gd name="connsiteY42-1156" fmla="*/ 1098759 h 1185358"/>
              <a:gd name="connsiteX43-1157" fmla="*/ 306601 w 1376584"/>
              <a:gd name="connsiteY43-1158" fmla="*/ 1094345 h 1185358"/>
              <a:gd name="connsiteX44-1159" fmla="*/ 212473 w 1376584"/>
              <a:gd name="connsiteY44-1160" fmla="*/ 985177 h 1185358"/>
              <a:gd name="connsiteX45-1161" fmla="*/ 184408 w 1376584"/>
              <a:gd name="connsiteY45-1162" fmla="*/ 971573 h 1185358"/>
              <a:gd name="connsiteX46-1163" fmla="*/ 142558 w 1376584"/>
              <a:gd name="connsiteY46-1164" fmla="*/ 918310 h 1185358"/>
              <a:gd name="connsiteX47-1165" fmla="*/ 92255 w 1376584"/>
              <a:gd name="connsiteY47-1166" fmla="*/ 830791 h 1185358"/>
              <a:gd name="connsiteX48-1167" fmla="*/ 183494 w 1376584"/>
              <a:gd name="connsiteY48-1168" fmla="*/ 890967 h 1185358"/>
              <a:gd name="connsiteX49-1169" fmla="*/ 317059 w 1376584"/>
              <a:gd name="connsiteY49-1170" fmla="*/ 939922 h 1185358"/>
              <a:gd name="connsiteX50-1171" fmla="*/ 184583 w 1376584"/>
              <a:gd name="connsiteY50-1172" fmla="*/ 428187 h 1185358"/>
              <a:gd name="connsiteX51-1173" fmla="*/ 184583 w 1376584"/>
              <a:gd name="connsiteY51-1174" fmla="*/ 429927 h 1185358"/>
              <a:gd name="connsiteX52-1175" fmla="*/ 3681 w 1376584"/>
              <a:gd name="connsiteY52-1176" fmla="*/ 380483 h 1185358"/>
              <a:gd name="connsiteX53-1177" fmla="*/ 0 w 1376584"/>
              <a:gd name="connsiteY53-1178" fmla="*/ 378767 h 1185358"/>
              <a:gd name="connsiteX54-1179" fmla="*/ 5499 w 1376584"/>
              <a:gd name="connsiteY54-1180" fmla="*/ 306086 h 1185358"/>
              <a:gd name="connsiteX55-1181" fmla="*/ 6479 w 1376584"/>
              <a:gd name="connsiteY55-1182" fmla="*/ 301836 h 1185358"/>
              <a:gd name="connsiteX56-1183" fmla="*/ 21248 w 1376584"/>
              <a:gd name="connsiteY56-1184" fmla="*/ 309554 h 1185358"/>
              <a:gd name="connsiteX57-1185" fmla="*/ 179354 w 1376584"/>
              <a:gd name="connsiteY57-1186" fmla="*/ 417743 h 1185358"/>
              <a:gd name="connsiteX58-1187" fmla="*/ 161923 w 1376584"/>
              <a:gd name="connsiteY58-1188" fmla="*/ 363785 h 1185358"/>
              <a:gd name="connsiteX59-1189" fmla="*/ 76864 w 1376584"/>
              <a:gd name="connsiteY59-1190" fmla="*/ 223531 h 1185358"/>
              <a:gd name="connsiteX60-1191" fmla="*/ 45093 w 1376584"/>
              <a:gd name="connsiteY60-1192" fmla="*/ 153773 h 1185358"/>
              <a:gd name="connsiteX61-1193" fmla="*/ 78906 w 1376584"/>
              <a:gd name="connsiteY61-1194" fmla="*/ 67954 h 1185358"/>
              <a:gd name="connsiteX62-1195" fmla="*/ 102657 w 1376584"/>
              <a:gd name="connsiteY62-1196" fmla="*/ 120101 h 1185358"/>
              <a:gd name="connsiteX63-1197" fmla="*/ 177611 w 1376584"/>
              <a:gd name="connsiteY63-1198" fmla="*/ 358563 h 1185358"/>
              <a:gd name="connsiteX64-1199" fmla="*/ 231647 w 1376584"/>
              <a:gd name="connsiteY64-1200" fmla="*/ 436890 h 1185358"/>
              <a:gd name="connsiteX65-1201" fmla="*/ 224675 w 1376584"/>
              <a:gd name="connsiteY65-1202" fmla="*/ 257608 h 1185358"/>
              <a:gd name="connsiteX66-1203" fmla="*/ 259537 w 1376584"/>
              <a:gd name="connsiteY66-1204" fmla="*/ 0 h 1185358"/>
              <a:gd name="connsiteX0-1205" fmla="*/ 548838 w 1376584"/>
              <a:gd name="connsiteY0-1206" fmla="*/ 773663 h 1185358"/>
              <a:gd name="connsiteX1-1207" fmla="*/ 549308 w 1376584"/>
              <a:gd name="connsiteY1-1208" fmla="*/ 776172 h 1185358"/>
              <a:gd name="connsiteX2-1209" fmla="*/ 549111 w 1376584"/>
              <a:gd name="connsiteY2-1210" fmla="*/ 776736 h 1185358"/>
              <a:gd name="connsiteX3-1211" fmla="*/ 548838 w 1376584"/>
              <a:gd name="connsiteY3-1212" fmla="*/ 773663 h 1185358"/>
              <a:gd name="connsiteX4-1213" fmla="*/ 259537 w 1376584"/>
              <a:gd name="connsiteY4-1214" fmla="*/ 0 h 1185358"/>
              <a:gd name="connsiteX5-1215" fmla="*/ 289170 w 1376584"/>
              <a:gd name="connsiteY5-1216" fmla="*/ 257608 h 1185358"/>
              <a:gd name="connsiteX6-1217" fmla="*/ 266509 w 1376584"/>
              <a:gd name="connsiteY6-1218" fmla="*/ 492589 h 1185358"/>
              <a:gd name="connsiteX7-1219" fmla="*/ 332747 w 1376584"/>
              <a:gd name="connsiteY7-1220" fmla="*/ 610949 h 1185358"/>
              <a:gd name="connsiteX8-1221" fmla="*/ 367610 w 1376584"/>
              <a:gd name="connsiteY8-1222" fmla="*/ 429927 h 1185358"/>
              <a:gd name="connsiteX9-1223" fmla="*/ 433162 w 1376584"/>
              <a:gd name="connsiteY9-1224" fmla="*/ 160054 h 1185358"/>
              <a:gd name="connsiteX10-1225" fmla="*/ 432105 w 1376584"/>
              <a:gd name="connsiteY10-1226" fmla="*/ 445593 h 1185358"/>
              <a:gd name="connsiteX11-1227" fmla="*/ 358894 w 1376584"/>
              <a:gd name="connsiteY11-1228" fmla="*/ 663167 h 1185358"/>
              <a:gd name="connsiteX12-1229" fmla="*/ 446050 w 1376584"/>
              <a:gd name="connsiteY12-1230" fmla="*/ 1009545 h 1185358"/>
              <a:gd name="connsiteX13-1231" fmla="*/ 527976 w 1376584"/>
              <a:gd name="connsiteY13-1232" fmla="*/ 833745 h 1185358"/>
              <a:gd name="connsiteX14-1233" fmla="*/ 524490 w 1376584"/>
              <a:gd name="connsiteY14-1234" fmla="*/ 828523 h 1185358"/>
              <a:gd name="connsiteX15-1235" fmla="*/ 534948 w 1376584"/>
              <a:gd name="connsiteY15-1236" fmla="*/ 816339 h 1185358"/>
              <a:gd name="connsiteX16-1237" fmla="*/ 545843 w 1376584"/>
              <a:gd name="connsiteY16-1238" fmla="*/ 786096 h 1185358"/>
              <a:gd name="connsiteX17-1239" fmla="*/ 549111 w 1376584"/>
              <a:gd name="connsiteY17-1240" fmla="*/ 776736 h 1185358"/>
              <a:gd name="connsiteX18-1241" fmla="*/ 549111 w 1376584"/>
              <a:gd name="connsiteY18-1242" fmla="*/ 776741 h 1185358"/>
              <a:gd name="connsiteX19-1243" fmla="*/ 549674 w 1376584"/>
              <a:gd name="connsiteY19-1244" fmla="*/ 778130 h 1185358"/>
              <a:gd name="connsiteX20-1245" fmla="*/ 550636 w 1376584"/>
              <a:gd name="connsiteY20-1246" fmla="*/ 783268 h 1185358"/>
              <a:gd name="connsiteX21-1247" fmla="*/ 551426 w 1376584"/>
              <a:gd name="connsiteY21-1248" fmla="*/ 782452 h 1185358"/>
              <a:gd name="connsiteX22-1249" fmla="*/ 549674 w 1376584"/>
              <a:gd name="connsiteY22-1250" fmla="*/ 778130 h 1185358"/>
              <a:gd name="connsiteX23-1251" fmla="*/ 549308 w 1376584"/>
              <a:gd name="connsiteY23-1252" fmla="*/ 776172 h 1185358"/>
              <a:gd name="connsiteX24-1253" fmla="*/ 554123 w 1376584"/>
              <a:gd name="connsiteY24-1254" fmla="*/ 762381 h 1185358"/>
              <a:gd name="connsiteX25-1255" fmla="*/ 548430 w 1376584"/>
              <a:gd name="connsiteY25-1256" fmla="*/ 769071 h 1185358"/>
              <a:gd name="connsiteX26-1257" fmla="*/ 548838 w 1376584"/>
              <a:gd name="connsiteY26-1258" fmla="*/ 773663 h 1185358"/>
              <a:gd name="connsiteX27-1259" fmla="*/ 547940 w 1376584"/>
              <a:gd name="connsiteY27-1260" fmla="*/ 768867 h 1185358"/>
              <a:gd name="connsiteX28-1261" fmla="*/ 766437 w 1376584"/>
              <a:gd name="connsiteY28-1262" fmla="*/ 425807 h 1185358"/>
              <a:gd name="connsiteX29-1263" fmla="*/ 975541 w 1376584"/>
              <a:gd name="connsiteY29-1264" fmla="*/ 111878 h 1185358"/>
              <a:gd name="connsiteX30-1265" fmla="*/ 840116 w 1376584"/>
              <a:gd name="connsiteY30-1266" fmla="*/ 488747 h 1185358"/>
              <a:gd name="connsiteX31-1267" fmla="*/ 561095 w 1376584"/>
              <a:gd name="connsiteY31-1268" fmla="*/ 758900 h 1185358"/>
              <a:gd name="connsiteX32-1269" fmla="*/ 559352 w 1376584"/>
              <a:gd name="connsiteY32-1270" fmla="*/ 804155 h 1185358"/>
              <a:gd name="connsiteX33-1271" fmla="*/ 932206 w 1376584"/>
              <a:gd name="connsiteY33-1272" fmla="*/ 720066 h 1185358"/>
              <a:gd name="connsiteX34-1273" fmla="*/ 1376577 w 1376584"/>
              <a:gd name="connsiteY34-1274" fmla="*/ 808257 h 1185358"/>
              <a:gd name="connsiteX35-1275" fmla="*/ 924252 w 1376584"/>
              <a:gd name="connsiteY35-1276" fmla="*/ 827983 h 1185358"/>
              <a:gd name="connsiteX36-1277" fmla="*/ 554123 w 1376584"/>
              <a:gd name="connsiteY36-1278" fmla="*/ 845929 h 1185358"/>
              <a:gd name="connsiteX37-1279" fmla="*/ 442564 w 1376584"/>
              <a:gd name="connsiteY37-1280" fmla="*/ 1127906 h 1185358"/>
              <a:gd name="connsiteX38-1281" fmla="*/ 442564 w 1376584"/>
              <a:gd name="connsiteY38-1282" fmla="*/ 1126165 h 1185358"/>
              <a:gd name="connsiteX39-1283" fmla="*/ 433782 w 1376584"/>
              <a:gd name="connsiteY39-1284" fmla="*/ 1185358 h 1185358"/>
              <a:gd name="connsiteX40-1285" fmla="*/ 409926 w 1376584"/>
              <a:gd name="connsiteY40-1286" fmla="*/ 1173146 h 1185358"/>
              <a:gd name="connsiteX41-1287" fmla="*/ 308758 w 1376584"/>
              <a:gd name="connsiteY41-1288" fmla="*/ 1101219 h 1185358"/>
              <a:gd name="connsiteX42-1289" fmla="*/ 306177 w 1376584"/>
              <a:gd name="connsiteY42-1290" fmla="*/ 1098759 h 1185358"/>
              <a:gd name="connsiteX43-1291" fmla="*/ 306601 w 1376584"/>
              <a:gd name="connsiteY43-1292" fmla="*/ 1094345 h 1185358"/>
              <a:gd name="connsiteX44-1293" fmla="*/ 212473 w 1376584"/>
              <a:gd name="connsiteY44-1294" fmla="*/ 985177 h 1185358"/>
              <a:gd name="connsiteX45-1295" fmla="*/ 184408 w 1376584"/>
              <a:gd name="connsiteY45-1296" fmla="*/ 971573 h 1185358"/>
              <a:gd name="connsiteX46-1297" fmla="*/ 142558 w 1376584"/>
              <a:gd name="connsiteY46-1298" fmla="*/ 918310 h 1185358"/>
              <a:gd name="connsiteX47-1299" fmla="*/ 92255 w 1376584"/>
              <a:gd name="connsiteY47-1300" fmla="*/ 830791 h 1185358"/>
              <a:gd name="connsiteX48-1301" fmla="*/ 183494 w 1376584"/>
              <a:gd name="connsiteY48-1302" fmla="*/ 890967 h 1185358"/>
              <a:gd name="connsiteX49-1303" fmla="*/ 317059 w 1376584"/>
              <a:gd name="connsiteY49-1304" fmla="*/ 939922 h 1185358"/>
              <a:gd name="connsiteX50-1305" fmla="*/ 184583 w 1376584"/>
              <a:gd name="connsiteY50-1306" fmla="*/ 428187 h 1185358"/>
              <a:gd name="connsiteX51-1307" fmla="*/ 184583 w 1376584"/>
              <a:gd name="connsiteY51-1308" fmla="*/ 429927 h 1185358"/>
              <a:gd name="connsiteX52-1309" fmla="*/ 3681 w 1376584"/>
              <a:gd name="connsiteY52-1310" fmla="*/ 380483 h 1185358"/>
              <a:gd name="connsiteX53-1311" fmla="*/ 0 w 1376584"/>
              <a:gd name="connsiteY53-1312" fmla="*/ 378767 h 1185358"/>
              <a:gd name="connsiteX54-1313" fmla="*/ 5499 w 1376584"/>
              <a:gd name="connsiteY54-1314" fmla="*/ 306086 h 1185358"/>
              <a:gd name="connsiteX55-1315" fmla="*/ 6479 w 1376584"/>
              <a:gd name="connsiteY55-1316" fmla="*/ 301836 h 1185358"/>
              <a:gd name="connsiteX56-1317" fmla="*/ 21248 w 1376584"/>
              <a:gd name="connsiteY56-1318" fmla="*/ 309554 h 1185358"/>
              <a:gd name="connsiteX57-1319" fmla="*/ 179354 w 1376584"/>
              <a:gd name="connsiteY57-1320" fmla="*/ 417743 h 1185358"/>
              <a:gd name="connsiteX58-1321" fmla="*/ 161923 w 1376584"/>
              <a:gd name="connsiteY58-1322" fmla="*/ 363785 h 1185358"/>
              <a:gd name="connsiteX59-1323" fmla="*/ 76864 w 1376584"/>
              <a:gd name="connsiteY59-1324" fmla="*/ 223531 h 1185358"/>
              <a:gd name="connsiteX60-1325" fmla="*/ 45093 w 1376584"/>
              <a:gd name="connsiteY60-1326" fmla="*/ 153773 h 1185358"/>
              <a:gd name="connsiteX61-1327" fmla="*/ 78906 w 1376584"/>
              <a:gd name="connsiteY61-1328" fmla="*/ 67954 h 1185358"/>
              <a:gd name="connsiteX62-1329" fmla="*/ 102657 w 1376584"/>
              <a:gd name="connsiteY62-1330" fmla="*/ 120101 h 1185358"/>
              <a:gd name="connsiteX63-1331" fmla="*/ 177611 w 1376584"/>
              <a:gd name="connsiteY63-1332" fmla="*/ 358563 h 1185358"/>
              <a:gd name="connsiteX64-1333" fmla="*/ 231647 w 1376584"/>
              <a:gd name="connsiteY64-1334" fmla="*/ 436890 h 1185358"/>
              <a:gd name="connsiteX65-1335" fmla="*/ 224675 w 1376584"/>
              <a:gd name="connsiteY65-1336" fmla="*/ 257608 h 1185358"/>
              <a:gd name="connsiteX66-1337" fmla="*/ 259537 w 1376584"/>
              <a:gd name="connsiteY66-1338" fmla="*/ 0 h 1185358"/>
              <a:gd name="connsiteX0-1339" fmla="*/ 548838 w 1376584"/>
              <a:gd name="connsiteY0-1340" fmla="*/ 773663 h 1185358"/>
              <a:gd name="connsiteX1-1341" fmla="*/ 549308 w 1376584"/>
              <a:gd name="connsiteY1-1342" fmla="*/ 776172 h 1185358"/>
              <a:gd name="connsiteX2-1343" fmla="*/ 549111 w 1376584"/>
              <a:gd name="connsiteY2-1344" fmla="*/ 776736 h 1185358"/>
              <a:gd name="connsiteX3-1345" fmla="*/ 548838 w 1376584"/>
              <a:gd name="connsiteY3-1346" fmla="*/ 773663 h 1185358"/>
              <a:gd name="connsiteX4-1347" fmla="*/ 259537 w 1376584"/>
              <a:gd name="connsiteY4-1348" fmla="*/ 0 h 1185358"/>
              <a:gd name="connsiteX5-1349" fmla="*/ 289170 w 1376584"/>
              <a:gd name="connsiteY5-1350" fmla="*/ 257608 h 1185358"/>
              <a:gd name="connsiteX6-1351" fmla="*/ 266509 w 1376584"/>
              <a:gd name="connsiteY6-1352" fmla="*/ 492589 h 1185358"/>
              <a:gd name="connsiteX7-1353" fmla="*/ 332747 w 1376584"/>
              <a:gd name="connsiteY7-1354" fmla="*/ 610949 h 1185358"/>
              <a:gd name="connsiteX8-1355" fmla="*/ 367610 w 1376584"/>
              <a:gd name="connsiteY8-1356" fmla="*/ 429927 h 1185358"/>
              <a:gd name="connsiteX9-1357" fmla="*/ 433162 w 1376584"/>
              <a:gd name="connsiteY9-1358" fmla="*/ 160054 h 1185358"/>
              <a:gd name="connsiteX10-1359" fmla="*/ 432105 w 1376584"/>
              <a:gd name="connsiteY10-1360" fmla="*/ 445593 h 1185358"/>
              <a:gd name="connsiteX11-1361" fmla="*/ 358894 w 1376584"/>
              <a:gd name="connsiteY11-1362" fmla="*/ 663167 h 1185358"/>
              <a:gd name="connsiteX12-1363" fmla="*/ 446050 w 1376584"/>
              <a:gd name="connsiteY12-1364" fmla="*/ 1009545 h 1185358"/>
              <a:gd name="connsiteX13-1365" fmla="*/ 527976 w 1376584"/>
              <a:gd name="connsiteY13-1366" fmla="*/ 833745 h 1185358"/>
              <a:gd name="connsiteX14-1367" fmla="*/ 524490 w 1376584"/>
              <a:gd name="connsiteY14-1368" fmla="*/ 828523 h 1185358"/>
              <a:gd name="connsiteX15-1369" fmla="*/ 534948 w 1376584"/>
              <a:gd name="connsiteY15-1370" fmla="*/ 816339 h 1185358"/>
              <a:gd name="connsiteX16-1371" fmla="*/ 545843 w 1376584"/>
              <a:gd name="connsiteY16-1372" fmla="*/ 786096 h 1185358"/>
              <a:gd name="connsiteX17-1373" fmla="*/ 549111 w 1376584"/>
              <a:gd name="connsiteY17-1374" fmla="*/ 776736 h 1185358"/>
              <a:gd name="connsiteX18-1375" fmla="*/ 549111 w 1376584"/>
              <a:gd name="connsiteY18-1376" fmla="*/ 776741 h 1185358"/>
              <a:gd name="connsiteX19-1377" fmla="*/ 549674 w 1376584"/>
              <a:gd name="connsiteY19-1378" fmla="*/ 778130 h 1185358"/>
              <a:gd name="connsiteX20-1379" fmla="*/ 550636 w 1376584"/>
              <a:gd name="connsiteY20-1380" fmla="*/ 783268 h 1185358"/>
              <a:gd name="connsiteX21-1381" fmla="*/ 551426 w 1376584"/>
              <a:gd name="connsiteY21-1382" fmla="*/ 782452 h 1185358"/>
              <a:gd name="connsiteX22-1383" fmla="*/ 549674 w 1376584"/>
              <a:gd name="connsiteY22-1384" fmla="*/ 778130 h 1185358"/>
              <a:gd name="connsiteX23-1385" fmla="*/ 549308 w 1376584"/>
              <a:gd name="connsiteY23-1386" fmla="*/ 776172 h 1185358"/>
              <a:gd name="connsiteX24-1387" fmla="*/ 554123 w 1376584"/>
              <a:gd name="connsiteY24-1388" fmla="*/ 762381 h 1185358"/>
              <a:gd name="connsiteX25-1389" fmla="*/ 548430 w 1376584"/>
              <a:gd name="connsiteY25-1390" fmla="*/ 769071 h 1185358"/>
              <a:gd name="connsiteX26-1391" fmla="*/ 548838 w 1376584"/>
              <a:gd name="connsiteY26-1392" fmla="*/ 773663 h 1185358"/>
              <a:gd name="connsiteX27-1393" fmla="*/ 547940 w 1376584"/>
              <a:gd name="connsiteY27-1394" fmla="*/ 768867 h 1185358"/>
              <a:gd name="connsiteX28-1395" fmla="*/ 766437 w 1376584"/>
              <a:gd name="connsiteY28-1396" fmla="*/ 425807 h 1185358"/>
              <a:gd name="connsiteX29-1397" fmla="*/ 975541 w 1376584"/>
              <a:gd name="connsiteY29-1398" fmla="*/ 111878 h 1185358"/>
              <a:gd name="connsiteX30-1399" fmla="*/ 840116 w 1376584"/>
              <a:gd name="connsiteY30-1400" fmla="*/ 488747 h 1185358"/>
              <a:gd name="connsiteX31-1401" fmla="*/ 561095 w 1376584"/>
              <a:gd name="connsiteY31-1402" fmla="*/ 758900 h 1185358"/>
              <a:gd name="connsiteX32-1403" fmla="*/ 559352 w 1376584"/>
              <a:gd name="connsiteY32-1404" fmla="*/ 804155 h 1185358"/>
              <a:gd name="connsiteX33-1405" fmla="*/ 932206 w 1376584"/>
              <a:gd name="connsiteY33-1406" fmla="*/ 720066 h 1185358"/>
              <a:gd name="connsiteX34-1407" fmla="*/ 1376577 w 1376584"/>
              <a:gd name="connsiteY34-1408" fmla="*/ 808257 h 1185358"/>
              <a:gd name="connsiteX35-1409" fmla="*/ 924252 w 1376584"/>
              <a:gd name="connsiteY35-1410" fmla="*/ 827983 h 1185358"/>
              <a:gd name="connsiteX36-1411" fmla="*/ 554123 w 1376584"/>
              <a:gd name="connsiteY36-1412" fmla="*/ 845929 h 1185358"/>
              <a:gd name="connsiteX37-1413" fmla="*/ 442564 w 1376584"/>
              <a:gd name="connsiteY37-1414" fmla="*/ 1127906 h 1185358"/>
              <a:gd name="connsiteX38-1415" fmla="*/ 442564 w 1376584"/>
              <a:gd name="connsiteY38-1416" fmla="*/ 1126165 h 1185358"/>
              <a:gd name="connsiteX39-1417" fmla="*/ 433782 w 1376584"/>
              <a:gd name="connsiteY39-1418" fmla="*/ 1185358 h 1185358"/>
              <a:gd name="connsiteX40-1419" fmla="*/ 409926 w 1376584"/>
              <a:gd name="connsiteY40-1420" fmla="*/ 1173146 h 1185358"/>
              <a:gd name="connsiteX41-1421" fmla="*/ 308758 w 1376584"/>
              <a:gd name="connsiteY41-1422" fmla="*/ 1101219 h 1185358"/>
              <a:gd name="connsiteX42-1423" fmla="*/ 306177 w 1376584"/>
              <a:gd name="connsiteY42-1424" fmla="*/ 1098759 h 1185358"/>
              <a:gd name="connsiteX43-1425" fmla="*/ 306601 w 1376584"/>
              <a:gd name="connsiteY43-1426" fmla="*/ 1094345 h 1185358"/>
              <a:gd name="connsiteX44-1427" fmla="*/ 212473 w 1376584"/>
              <a:gd name="connsiteY44-1428" fmla="*/ 985177 h 1185358"/>
              <a:gd name="connsiteX45-1429" fmla="*/ 184408 w 1376584"/>
              <a:gd name="connsiteY45-1430" fmla="*/ 971573 h 1185358"/>
              <a:gd name="connsiteX46-1431" fmla="*/ 142558 w 1376584"/>
              <a:gd name="connsiteY46-1432" fmla="*/ 918310 h 1185358"/>
              <a:gd name="connsiteX47-1433" fmla="*/ 92255 w 1376584"/>
              <a:gd name="connsiteY47-1434" fmla="*/ 830791 h 1185358"/>
              <a:gd name="connsiteX48-1435" fmla="*/ 183494 w 1376584"/>
              <a:gd name="connsiteY48-1436" fmla="*/ 890967 h 1185358"/>
              <a:gd name="connsiteX49-1437" fmla="*/ 317059 w 1376584"/>
              <a:gd name="connsiteY49-1438" fmla="*/ 939922 h 1185358"/>
              <a:gd name="connsiteX50-1439" fmla="*/ 184583 w 1376584"/>
              <a:gd name="connsiteY50-1440" fmla="*/ 428187 h 1185358"/>
              <a:gd name="connsiteX51-1441" fmla="*/ 184583 w 1376584"/>
              <a:gd name="connsiteY51-1442" fmla="*/ 429927 h 1185358"/>
              <a:gd name="connsiteX52-1443" fmla="*/ 3681 w 1376584"/>
              <a:gd name="connsiteY52-1444" fmla="*/ 380483 h 1185358"/>
              <a:gd name="connsiteX53-1445" fmla="*/ 0 w 1376584"/>
              <a:gd name="connsiteY53-1446" fmla="*/ 378767 h 1185358"/>
              <a:gd name="connsiteX54-1447" fmla="*/ 5499 w 1376584"/>
              <a:gd name="connsiteY54-1448" fmla="*/ 306086 h 1185358"/>
              <a:gd name="connsiteX55-1449" fmla="*/ 6479 w 1376584"/>
              <a:gd name="connsiteY55-1450" fmla="*/ 301836 h 1185358"/>
              <a:gd name="connsiteX56-1451" fmla="*/ 21248 w 1376584"/>
              <a:gd name="connsiteY56-1452" fmla="*/ 309554 h 1185358"/>
              <a:gd name="connsiteX57-1453" fmla="*/ 179354 w 1376584"/>
              <a:gd name="connsiteY57-1454" fmla="*/ 417743 h 1185358"/>
              <a:gd name="connsiteX58-1455" fmla="*/ 161923 w 1376584"/>
              <a:gd name="connsiteY58-1456" fmla="*/ 363785 h 1185358"/>
              <a:gd name="connsiteX59-1457" fmla="*/ 76864 w 1376584"/>
              <a:gd name="connsiteY59-1458" fmla="*/ 223531 h 1185358"/>
              <a:gd name="connsiteX60-1459" fmla="*/ 45093 w 1376584"/>
              <a:gd name="connsiteY60-1460" fmla="*/ 153773 h 1185358"/>
              <a:gd name="connsiteX61-1461" fmla="*/ 78906 w 1376584"/>
              <a:gd name="connsiteY61-1462" fmla="*/ 67954 h 1185358"/>
              <a:gd name="connsiteX62-1463" fmla="*/ 102657 w 1376584"/>
              <a:gd name="connsiteY62-1464" fmla="*/ 120101 h 1185358"/>
              <a:gd name="connsiteX63-1465" fmla="*/ 177611 w 1376584"/>
              <a:gd name="connsiteY63-1466" fmla="*/ 358563 h 1185358"/>
              <a:gd name="connsiteX64-1467" fmla="*/ 231647 w 1376584"/>
              <a:gd name="connsiteY64-1468" fmla="*/ 436890 h 1185358"/>
              <a:gd name="connsiteX65-1469" fmla="*/ 224675 w 1376584"/>
              <a:gd name="connsiteY65-1470" fmla="*/ 257608 h 1185358"/>
              <a:gd name="connsiteX66-1471" fmla="*/ 259537 w 1376584"/>
              <a:gd name="connsiteY66-1472" fmla="*/ 0 h 1185358"/>
              <a:gd name="connsiteX0-1473" fmla="*/ 548838 w 1376584"/>
              <a:gd name="connsiteY0-1474" fmla="*/ 773663 h 1185358"/>
              <a:gd name="connsiteX1-1475" fmla="*/ 549308 w 1376584"/>
              <a:gd name="connsiteY1-1476" fmla="*/ 776172 h 1185358"/>
              <a:gd name="connsiteX2-1477" fmla="*/ 549111 w 1376584"/>
              <a:gd name="connsiteY2-1478" fmla="*/ 776736 h 1185358"/>
              <a:gd name="connsiteX3-1479" fmla="*/ 548838 w 1376584"/>
              <a:gd name="connsiteY3-1480" fmla="*/ 773663 h 1185358"/>
              <a:gd name="connsiteX4-1481" fmla="*/ 259537 w 1376584"/>
              <a:gd name="connsiteY4-1482" fmla="*/ 0 h 1185358"/>
              <a:gd name="connsiteX5-1483" fmla="*/ 289170 w 1376584"/>
              <a:gd name="connsiteY5-1484" fmla="*/ 257608 h 1185358"/>
              <a:gd name="connsiteX6-1485" fmla="*/ 266509 w 1376584"/>
              <a:gd name="connsiteY6-1486" fmla="*/ 492589 h 1185358"/>
              <a:gd name="connsiteX7-1487" fmla="*/ 332747 w 1376584"/>
              <a:gd name="connsiteY7-1488" fmla="*/ 610949 h 1185358"/>
              <a:gd name="connsiteX8-1489" fmla="*/ 367610 w 1376584"/>
              <a:gd name="connsiteY8-1490" fmla="*/ 429927 h 1185358"/>
              <a:gd name="connsiteX9-1491" fmla="*/ 433162 w 1376584"/>
              <a:gd name="connsiteY9-1492" fmla="*/ 160054 h 1185358"/>
              <a:gd name="connsiteX10-1493" fmla="*/ 432105 w 1376584"/>
              <a:gd name="connsiteY10-1494" fmla="*/ 445593 h 1185358"/>
              <a:gd name="connsiteX11-1495" fmla="*/ 358894 w 1376584"/>
              <a:gd name="connsiteY11-1496" fmla="*/ 663167 h 1185358"/>
              <a:gd name="connsiteX12-1497" fmla="*/ 446050 w 1376584"/>
              <a:gd name="connsiteY12-1498" fmla="*/ 1009545 h 1185358"/>
              <a:gd name="connsiteX13-1499" fmla="*/ 527976 w 1376584"/>
              <a:gd name="connsiteY13-1500" fmla="*/ 833745 h 1185358"/>
              <a:gd name="connsiteX14-1501" fmla="*/ 524490 w 1376584"/>
              <a:gd name="connsiteY14-1502" fmla="*/ 828523 h 1185358"/>
              <a:gd name="connsiteX15-1503" fmla="*/ 534948 w 1376584"/>
              <a:gd name="connsiteY15-1504" fmla="*/ 816339 h 1185358"/>
              <a:gd name="connsiteX16-1505" fmla="*/ 545843 w 1376584"/>
              <a:gd name="connsiteY16-1506" fmla="*/ 786096 h 1185358"/>
              <a:gd name="connsiteX17-1507" fmla="*/ 549111 w 1376584"/>
              <a:gd name="connsiteY17-1508" fmla="*/ 776736 h 1185358"/>
              <a:gd name="connsiteX18-1509" fmla="*/ 549111 w 1376584"/>
              <a:gd name="connsiteY18-1510" fmla="*/ 776741 h 1185358"/>
              <a:gd name="connsiteX19-1511" fmla="*/ 549674 w 1376584"/>
              <a:gd name="connsiteY19-1512" fmla="*/ 778130 h 1185358"/>
              <a:gd name="connsiteX20-1513" fmla="*/ 550636 w 1376584"/>
              <a:gd name="connsiteY20-1514" fmla="*/ 783268 h 1185358"/>
              <a:gd name="connsiteX21-1515" fmla="*/ 551426 w 1376584"/>
              <a:gd name="connsiteY21-1516" fmla="*/ 782452 h 1185358"/>
              <a:gd name="connsiteX22-1517" fmla="*/ 549674 w 1376584"/>
              <a:gd name="connsiteY22-1518" fmla="*/ 778130 h 1185358"/>
              <a:gd name="connsiteX23-1519" fmla="*/ 549308 w 1376584"/>
              <a:gd name="connsiteY23-1520" fmla="*/ 776172 h 1185358"/>
              <a:gd name="connsiteX24-1521" fmla="*/ 554123 w 1376584"/>
              <a:gd name="connsiteY24-1522" fmla="*/ 762381 h 1185358"/>
              <a:gd name="connsiteX25-1523" fmla="*/ 548430 w 1376584"/>
              <a:gd name="connsiteY25-1524" fmla="*/ 769071 h 1185358"/>
              <a:gd name="connsiteX26-1525" fmla="*/ 548838 w 1376584"/>
              <a:gd name="connsiteY26-1526" fmla="*/ 773663 h 1185358"/>
              <a:gd name="connsiteX27-1527" fmla="*/ 547940 w 1376584"/>
              <a:gd name="connsiteY27-1528" fmla="*/ 768867 h 1185358"/>
              <a:gd name="connsiteX28-1529" fmla="*/ 766437 w 1376584"/>
              <a:gd name="connsiteY28-1530" fmla="*/ 425807 h 1185358"/>
              <a:gd name="connsiteX29-1531" fmla="*/ 975541 w 1376584"/>
              <a:gd name="connsiteY29-1532" fmla="*/ 111878 h 1185358"/>
              <a:gd name="connsiteX30-1533" fmla="*/ 840116 w 1376584"/>
              <a:gd name="connsiteY30-1534" fmla="*/ 488747 h 1185358"/>
              <a:gd name="connsiteX31-1535" fmla="*/ 561095 w 1376584"/>
              <a:gd name="connsiteY31-1536" fmla="*/ 758900 h 1185358"/>
              <a:gd name="connsiteX32-1537" fmla="*/ 559352 w 1376584"/>
              <a:gd name="connsiteY32-1538" fmla="*/ 804155 h 1185358"/>
              <a:gd name="connsiteX33-1539" fmla="*/ 932206 w 1376584"/>
              <a:gd name="connsiteY33-1540" fmla="*/ 720066 h 1185358"/>
              <a:gd name="connsiteX34-1541" fmla="*/ 1376577 w 1376584"/>
              <a:gd name="connsiteY34-1542" fmla="*/ 808257 h 1185358"/>
              <a:gd name="connsiteX35-1543" fmla="*/ 924252 w 1376584"/>
              <a:gd name="connsiteY35-1544" fmla="*/ 827983 h 1185358"/>
              <a:gd name="connsiteX36-1545" fmla="*/ 554123 w 1376584"/>
              <a:gd name="connsiteY36-1546" fmla="*/ 845929 h 1185358"/>
              <a:gd name="connsiteX37-1547" fmla="*/ 442564 w 1376584"/>
              <a:gd name="connsiteY37-1548" fmla="*/ 1127906 h 1185358"/>
              <a:gd name="connsiteX38-1549" fmla="*/ 442564 w 1376584"/>
              <a:gd name="connsiteY38-1550" fmla="*/ 1126165 h 1185358"/>
              <a:gd name="connsiteX39-1551" fmla="*/ 433782 w 1376584"/>
              <a:gd name="connsiteY39-1552" fmla="*/ 1185358 h 1185358"/>
              <a:gd name="connsiteX40-1553" fmla="*/ 409926 w 1376584"/>
              <a:gd name="connsiteY40-1554" fmla="*/ 1173146 h 1185358"/>
              <a:gd name="connsiteX41-1555" fmla="*/ 308758 w 1376584"/>
              <a:gd name="connsiteY41-1556" fmla="*/ 1101219 h 1185358"/>
              <a:gd name="connsiteX42-1557" fmla="*/ 306177 w 1376584"/>
              <a:gd name="connsiteY42-1558" fmla="*/ 1098759 h 1185358"/>
              <a:gd name="connsiteX43-1559" fmla="*/ 306601 w 1376584"/>
              <a:gd name="connsiteY43-1560" fmla="*/ 1094345 h 1185358"/>
              <a:gd name="connsiteX44-1561" fmla="*/ 212473 w 1376584"/>
              <a:gd name="connsiteY44-1562" fmla="*/ 985177 h 1185358"/>
              <a:gd name="connsiteX45-1563" fmla="*/ 184408 w 1376584"/>
              <a:gd name="connsiteY45-1564" fmla="*/ 971573 h 1185358"/>
              <a:gd name="connsiteX46-1565" fmla="*/ 142558 w 1376584"/>
              <a:gd name="connsiteY46-1566" fmla="*/ 918310 h 1185358"/>
              <a:gd name="connsiteX47-1567" fmla="*/ 92255 w 1376584"/>
              <a:gd name="connsiteY47-1568" fmla="*/ 830791 h 1185358"/>
              <a:gd name="connsiteX48-1569" fmla="*/ 183494 w 1376584"/>
              <a:gd name="connsiteY48-1570" fmla="*/ 890967 h 1185358"/>
              <a:gd name="connsiteX49-1571" fmla="*/ 317059 w 1376584"/>
              <a:gd name="connsiteY49-1572" fmla="*/ 939922 h 1185358"/>
              <a:gd name="connsiteX50-1573" fmla="*/ 184583 w 1376584"/>
              <a:gd name="connsiteY50-1574" fmla="*/ 428187 h 1185358"/>
              <a:gd name="connsiteX51-1575" fmla="*/ 184583 w 1376584"/>
              <a:gd name="connsiteY51-1576" fmla="*/ 429927 h 1185358"/>
              <a:gd name="connsiteX52-1577" fmla="*/ 3681 w 1376584"/>
              <a:gd name="connsiteY52-1578" fmla="*/ 380483 h 1185358"/>
              <a:gd name="connsiteX53-1579" fmla="*/ 0 w 1376584"/>
              <a:gd name="connsiteY53-1580" fmla="*/ 378767 h 1185358"/>
              <a:gd name="connsiteX54-1581" fmla="*/ 5499 w 1376584"/>
              <a:gd name="connsiteY54-1582" fmla="*/ 306086 h 1185358"/>
              <a:gd name="connsiteX55-1583" fmla="*/ 6479 w 1376584"/>
              <a:gd name="connsiteY55-1584" fmla="*/ 301836 h 1185358"/>
              <a:gd name="connsiteX56-1585" fmla="*/ 21248 w 1376584"/>
              <a:gd name="connsiteY56-1586" fmla="*/ 309554 h 1185358"/>
              <a:gd name="connsiteX57-1587" fmla="*/ 179354 w 1376584"/>
              <a:gd name="connsiteY57-1588" fmla="*/ 417743 h 1185358"/>
              <a:gd name="connsiteX58-1589" fmla="*/ 161923 w 1376584"/>
              <a:gd name="connsiteY58-1590" fmla="*/ 363785 h 1185358"/>
              <a:gd name="connsiteX59-1591" fmla="*/ 76864 w 1376584"/>
              <a:gd name="connsiteY59-1592" fmla="*/ 223531 h 1185358"/>
              <a:gd name="connsiteX60-1593" fmla="*/ 45093 w 1376584"/>
              <a:gd name="connsiteY60-1594" fmla="*/ 153773 h 1185358"/>
              <a:gd name="connsiteX61-1595" fmla="*/ 78906 w 1376584"/>
              <a:gd name="connsiteY61-1596" fmla="*/ 67954 h 1185358"/>
              <a:gd name="connsiteX62-1597" fmla="*/ 102657 w 1376584"/>
              <a:gd name="connsiteY62-1598" fmla="*/ 120101 h 1185358"/>
              <a:gd name="connsiteX63-1599" fmla="*/ 177611 w 1376584"/>
              <a:gd name="connsiteY63-1600" fmla="*/ 358563 h 1185358"/>
              <a:gd name="connsiteX64-1601" fmla="*/ 231647 w 1376584"/>
              <a:gd name="connsiteY64-1602" fmla="*/ 436890 h 1185358"/>
              <a:gd name="connsiteX65-1603" fmla="*/ 224675 w 1376584"/>
              <a:gd name="connsiteY65-1604" fmla="*/ 257608 h 1185358"/>
              <a:gd name="connsiteX66-1605" fmla="*/ 259537 w 1376584"/>
              <a:gd name="connsiteY66-1606" fmla="*/ 0 h 1185358"/>
              <a:gd name="connsiteX0-1607" fmla="*/ 548838 w 1376584"/>
              <a:gd name="connsiteY0-1608" fmla="*/ 773663 h 1185358"/>
              <a:gd name="connsiteX1-1609" fmla="*/ 549308 w 1376584"/>
              <a:gd name="connsiteY1-1610" fmla="*/ 776172 h 1185358"/>
              <a:gd name="connsiteX2-1611" fmla="*/ 549111 w 1376584"/>
              <a:gd name="connsiteY2-1612" fmla="*/ 776736 h 1185358"/>
              <a:gd name="connsiteX3-1613" fmla="*/ 548838 w 1376584"/>
              <a:gd name="connsiteY3-1614" fmla="*/ 773663 h 1185358"/>
              <a:gd name="connsiteX4-1615" fmla="*/ 259537 w 1376584"/>
              <a:gd name="connsiteY4-1616" fmla="*/ 0 h 1185358"/>
              <a:gd name="connsiteX5-1617" fmla="*/ 289170 w 1376584"/>
              <a:gd name="connsiteY5-1618" fmla="*/ 257608 h 1185358"/>
              <a:gd name="connsiteX6-1619" fmla="*/ 266509 w 1376584"/>
              <a:gd name="connsiteY6-1620" fmla="*/ 492589 h 1185358"/>
              <a:gd name="connsiteX7-1621" fmla="*/ 332747 w 1376584"/>
              <a:gd name="connsiteY7-1622" fmla="*/ 610949 h 1185358"/>
              <a:gd name="connsiteX8-1623" fmla="*/ 367610 w 1376584"/>
              <a:gd name="connsiteY8-1624" fmla="*/ 429927 h 1185358"/>
              <a:gd name="connsiteX9-1625" fmla="*/ 390297 w 1376584"/>
              <a:gd name="connsiteY9-1626" fmla="*/ 152911 h 1185358"/>
              <a:gd name="connsiteX10-1627" fmla="*/ 432105 w 1376584"/>
              <a:gd name="connsiteY10-1628" fmla="*/ 445593 h 1185358"/>
              <a:gd name="connsiteX11-1629" fmla="*/ 358894 w 1376584"/>
              <a:gd name="connsiteY11-1630" fmla="*/ 663167 h 1185358"/>
              <a:gd name="connsiteX12-1631" fmla="*/ 446050 w 1376584"/>
              <a:gd name="connsiteY12-1632" fmla="*/ 1009545 h 1185358"/>
              <a:gd name="connsiteX13-1633" fmla="*/ 527976 w 1376584"/>
              <a:gd name="connsiteY13-1634" fmla="*/ 833745 h 1185358"/>
              <a:gd name="connsiteX14-1635" fmla="*/ 524490 w 1376584"/>
              <a:gd name="connsiteY14-1636" fmla="*/ 828523 h 1185358"/>
              <a:gd name="connsiteX15-1637" fmla="*/ 534948 w 1376584"/>
              <a:gd name="connsiteY15-1638" fmla="*/ 816339 h 1185358"/>
              <a:gd name="connsiteX16-1639" fmla="*/ 545843 w 1376584"/>
              <a:gd name="connsiteY16-1640" fmla="*/ 786096 h 1185358"/>
              <a:gd name="connsiteX17-1641" fmla="*/ 549111 w 1376584"/>
              <a:gd name="connsiteY17-1642" fmla="*/ 776736 h 1185358"/>
              <a:gd name="connsiteX18-1643" fmla="*/ 549111 w 1376584"/>
              <a:gd name="connsiteY18-1644" fmla="*/ 776741 h 1185358"/>
              <a:gd name="connsiteX19-1645" fmla="*/ 549674 w 1376584"/>
              <a:gd name="connsiteY19-1646" fmla="*/ 778130 h 1185358"/>
              <a:gd name="connsiteX20-1647" fmla="*/ 550636 w 1376584"/>
              <a:gd name="connsiteY20-1648" fmla="*/ 783268 h 1185358"/>
              <a:gd name="connsiteX21-1649" fmla="*/ 551426 w 1376584"/>
              <a:gd name="connsiteY21-1650" fmla="*/ 782452 h 1185358"/>
              <a:gd name="connsiteX22-1651" fmla="*/ 549674 w 1376584"/>
              <a:gd name="connsiteY22-1652" fmla="*/ 778130 h 1185358"/>
              <a:gd name="connsiteX23-1653" fmla="*/ 549308 w 1376584"/>
              <a:gd name="connsiteY23-1654" fmla="*/ 776172 h 1185358"/>
              <a:gd name="connsiteX24-1655" fmla="*/ 554123 w 1376584"/>
              <a:gd name="connsiteY24-1656" fmla="*/ 762381 h 1185358"/>
              <a:gd name="connsiteX25-1657" fmla="*/ 548430 w 1376584"/>
              <a:gd name="connsiteY25-1658" fmla="*/ 769071 h 1185358"/>
              <a:gd name="connsiteX26-1659" fmla="*/ 548838 w 1376584"/>
              <a:gd name="connsiteY26-1660" fmla="*/ 773663 h 1185358"/>
              <a:gd name="connsiteX27-1661" fmla="*/ 547940 w 1376584"/>
              <a:gd name="connsiteY27-1662" fmla="*/ 768867 h 1185358"/>
              <a:gd name="connsiteX28-1663" fmla="*/ 766437 w 1376584"/>
              <a:gd name="connsiteY28-1664" fmla="*/ 425807 h 1185358"/>
              <a:gd name="connsiteX29-1665" fmla="*/ 975541 w 1376584"/>
              <a:gd name="connsiteY29-1666" fmla="*/ 111878 h 1185358"/>
              <a:gd name="connsiteX30-1667" fmla="*/ 840116 w 1376584"/>
              <a:gd name="connsiteY30-1668" fmla="*/ 488747 h 1185358"/>
              <a:gd name="connsiteX31-1669" fmla="*/ 561095 w 1376584"/>
              <a:gd name="connsiteY31-1670" fmla="*/ 758900 h 1185358"/>
              <a:gd name="connsiteX32-1671" fmla="*/ 559352 w 1376584"/>
              <a:gd name="connsiteY32-1672" fmla="*/ 804155 h 1185358"/>
              <a:gd name="connsiteX33-1673" fmla="*/ 932206 w 1376584"/>
              <a:gd name="connsiteY33-1674" fmla="*/ 720066 h 1185358"/>
              <a:gd name="connsiteX34-1675" fmla="*/ 1376577 w 1376584"/>
              <a:gd name="connsiteY34-1676" fmla="*/ 808257 h 1185358"/>
              <a:gd name="connsiteX35-1677" fmla="*/ 924252 w 1376584"/>
              <a:gd name="connsiteY35-1678" fmla="*/ 827983 h 1185358"/>
              <a:gd name="connsiteX36-1679" fmla="*/ 554123 w 1376584"/>
              <a:gd name="connsiteY36-1680" fmla="*/ 845929 h 1185358"/>
              <a:gd name="connsiteX37-1681" fmla="*/ 442564 w 1376584"/>
              <a:gd name="connsiteY37-1682" fmla="*/ 1127906 h 1185358"/>
              <a:gd name="connsiteX38-1683" fmla="*/ 442564 w 1376584"/>
              <a:gd name="connsiteY38-1684" fmla="*/ 1126165 h 1185358"/>
              <a:gd name="connsiteX39-1685" fmla="*/ 433782 w 1376584"/>
              <a:gd name="connsiteY39-1686" fmla="*/ 1185358 h 1185358"/>
              <a:gd name="connsiteX40-1687" fmla="*/ 409926 w 1376584"/>
              <a:gd name="connsiteY40-1688" fmla="*/ 1173146 h 1185358"/>
              <a:gd name="connsiteX41-1689" fmla="*/ 308758 w 1376584"/>
              <a:gd name="connsiteY41-1690" fmla="*/ 1101219 h 1185358"/>
              <a:gd name="connsiteX42-1691" fmla="*/ 306177 w 1376584"/>
              <a:gd name="connsiteY42-1692" fmla="*/ 1098759 h 1185358"/>
              <a:gd name="connsiteX43-1693" fmla="*/ 306601 w 1376584"/>
              <a:gd name="connsiteY43-1694" fmla="*/ 1094345 h 1185358"/>
              <a:gd name="connsiteX44-1695" fmla="*/ 212473 w 1376584"/>
              <a:gd name="connsiteY44-1696" fmla="*/ 985177 h 1185358"/>
              <a:gd name="connsiteX45-1697" fmla="*/ 184408 w 1376584"/>
              <a:gd name="connsiteY45-1698" fmla="*/ 971573 h 1185358"/>
              <a:gd name="connsiteX46-1699" fmla="*/ 142558 w 1376584"/>
              <a:gd name="connsiteY46-1700" fmla="*/ 918310 h 1185358"/>
              <a:gd name="connsiteX47-1701" fmla="*/ 92255 w 1376584"/>
              <a:gd name="connsiteY47-1702" fmla="*/ 830791 h 1185358"/>
              <a:gd name="connsiteX48-1703" fmla="*/ 183494 w 1376584"/>
              <a:gd name="connsiteY48-1704" fmla="*/ 890967 h 1185358"/>
              <a:gd name="connsiteX49-1705" fmla="*/ 317059 w 1376584"/>
              <a:gd name="connsiteY49-1706" fmla="*/ 939922 h 1185358"/>
              <a:gd name="connsiteX50-1707" fmla="*/ 184583 w 1376584"/>
              <a:gd name="connsiteY50-1708" fmla="*/ 428187 h 1185358"/>
              <a:gd name="connsiteX51-1709" fmla="*/ 184583 w 1376584"/>
              <a:gd name="connsiteY51-1710" fmla="*/ 429927 h 1185358"/>
              <a:gd name="connsiteX52-1711" fmla="*/ 3681 w 1376584"/>
              <a:gd name="connsiteY52-1712" fmla="*/ 380483 h 1185358"/>
              <a:gd name="connsiteX53-1713" fmla="*/ 0 w 1376584"/>
              <a:gd name="connsiteY53-1714" fmla="*/ 378767 h 1185358"/>
              <a:gd name="connsiteX54-1715" fmla="*/ 5499 w 1376584"/>
              <a:gd name="connsiteY54-1716" fmla="*/ 306086 h 1185358"/>
              <a:gd name="connsiteX55-1717" fmla="*/ 6479 w 1376584"/>
              <a:gd name="connsiteY55-1718" fmla="*/ 301836 h 1185358"/>
              <a:gd name="connsiteX56-1719" fmla="*/ 21248 w 1376584"/>
              <a:gd name="connsiteY56-1720" fmla="*/ 309554 h 1185358"/>
              <a:gd name="connsiteX57-1721" fmla="*/ 179354 w 1376584"/>
              <a:gd name="connsiteY57-1722" fmla="*/ 417743 h 1185358"/>
              <a:gd name="connsiteX58-1723" fmla="*/ 161923 w 1376584"/>
              <a:gd name="connsiteY58-1724" fmla="*/ 363785 h 1185358"/>
              <a:gd name="connsiteX59-1725" fmla="*/ 76864 w 1376584"/>
              <a:gd name="connsiteY59-1726" fmla="*/ 223531 h 1185358"/>
              <a:gd name="connsiteX60-1727" fmla="*/ 45093 w 1376584"/>
              <a:gd name="connsiteY60-1728" fmla="*/ 153773 h 1185358"/>
              <a:gd name="connsiteX61-1729" fmla="*/ 78906 w 1376584"/>
              <a:gd name="connsiteY61-1730" fmla="*/ 67954 h 1185358"/>
              <a:gd name="connsiteX62-1731" fmla="*/ 102657 w 1376584"/>
              <a:gd name="connsiteY62-1732" fmla="*/ 120101 h 1185358"/>
              <a:gd name="connsiteX63-1733" fmla="*/ 177611 w 1376584"/>
              <a:gd name="connsiteY63-1734" fmla="*/ 358563 h 1185358"/>
              <a:gd name="connsiteX64-1735" fmla="*/ 231647 w 1376584"/>
              <a:gd name="connsiteY64-1736" fmla="*/ 436890 h 1185358"/>
              <a:gd name="connsiteX65-1737" fmla="*/ 224675 w 1376584"/>
              <a:gd name="connsiteY65-1738" fmla="*/ 257608 h 1185358"/>
              <a:gd name="connsiteX66-1739" fmla="*/ 259537 w 1376584"/>
              <a:gd name="connsiteY66-1740" fmla="*/ 0 h 1185358"/>
              <a:gd name="connsiteX0-1741" fmla="*/ 548838 w 1376584"/>
              <a:gd name="connsiteY0-1742" fmla="*/ 773663 h 1185358"/>
              <a:gd name="connsiteX1-1743" fmla="*/ 549308 w 1376584"/>
              <a:gd name="connsiteY1-1744" fmla="*/ 776172 h 1185358"/>
              <a:gd name="connsiteX2-1745" fmla="*/ 549111 w 1376584"/>
              <a:gd name="connsiteY2-1746" fmla="*/ 776736 h 1185358"/>
              <a:gd name="connsiteX3-1747" fmla="*/ 548838 w 1376584"/>
              <a:gd name="connsiteY3-1748" fmla="*/ 773663 h 1185358"/>
              <a:gd name="connsiteX4-1749" fmla="*/ 259537 w 1376584"/>
              <a:gd name="connsiteY4-1750" fmla="*/ 0 h 1185358"/>
              <a:gd name="connsiteX5-1751" fmla="*/ 289170 w 1376584"/>
              <a:gd name="connsiteY5-1752" fmla="*/ 257608 h 1185358"/>
              <a:gd name="connsiteX6-1753" fmla="*/ 266509 w 1376584"/>
              <a:gd name="connsiteY6-1754" fmla="*/ 492589 h 1185358"/>
              <a:gd name="connsiteX7-1755" fmla="*/ 332747 w 1376584"/>
              <a:gd name="connsiteY7-1756" fmla="*/ 610949 h 1185358"/>
              <a:gd name="connsiteX8-1757" fmla="*/ 367610 w 1376584"/>
              <a:gd name="connsiteY8-1758" fmla="*/ 429927 h 1185358"/>
              <a:gd name="connsiteX9-1759" fmla="*/ 390297 w 1376584"/>
              <a:gd name="connsiteY9-1760" fmla="*/ 152911 h 1185358"/>
              <a:gd name="connsiteX10-1761" fmla="*/ 432105 w 1376584"/>
              <a:gd name="connsiteY10-1762" fmla="*/ 445593 h 1185358"/>
              <a:gd name="connsiteX11-1763" fmla="*/ 358894 w 1376584"/>
              <a:gd name="connsiteY11-1764" fmla="*/ 663167 h 1185358"/>
              <a:gd name="connsiteX12-1765" fmla="*/ 446050 w 1376584"/>
              <a:gd name="connsiteY12-1766" fmla="*/ 1009545 h 1185358"/>
              <a:gd name="connsiteX13-1767" fmla="*/ 527976 w 1376584"/>
              <a:gd name="connsiteY13-1768" fmla="*/ 833745 h 1185358"/>
              <a:gd name="connsiteX14-1769" fmla="*/ 524490 w 1376584"/>
              <a:gd name="connsiteY14-1770" fmla="*/ 828523 h 1185358"/>
              <a:gd name="connsiteX15-1771" fmla="*/ 534948 w 1376584"/>
              <a:gd name="connsiteY15-1772" fmla="*/ 816339 h 1185358"/>
              <a:gd name="connsiteX16-1773" fmla="*/ 545843 w 1376584"/>
              <a:gd name="connsiteY16-1774" fmla="*/ 786096 h 1185358"/>
              <a:gd name="connsiteX17-1775" fmla="*/ 549111 w 1376584"/>
              <a:gd name="connsiteY17-1776" fmla="*/ 776736 h 1185358"/>
              <a:gd name="connsiteX18-1777" fmla="*/ 549111 w 1376584"/>
              <a:gd name="connsiteY18-1778" fmla="*/ 776741 h 1185358"/>
              <a:gd name="connsiteX19-1779" fmla="*/ 549674 w 1376584"/>
              <a:gd name="connsiteY19-1780" fmla="*/ 778130 h 1185358"/>
              <a:gd name="connsiteX20-1781" fmla="*/ 550636 w 1376584"/>
              <a:gd name="connsiteY20-1782" fmla="*/ 783268 h 1185358"/>
              <a:gd name="connsiteX21-1783" fmla="*/ 551426 w 1376584"/>
              <a:gd name="connsiteY21-1784" fmla="*/ 782452 h 1185358"/>
              <a:gd name="connsiteX22-1785" fmla="*/ 549674 w 1376584"/>
              <a:gd name="connsiteY22-1786" fmla="*/ 778130 h 1185358"/>
              <a:gd name="connsiteX23-1787" fmla="*/ 549308 w 1376584"/>
              <a:gd name="connsiteY23-1788" fmla="*/ 776172 h 1185358"/>
              <a:gd name="connsiteX24-1789" fmla="*/ 554123 w 1376584"/>
              <a:gd name="connsiteY24-1790" fmla="*/ 762381 h 1185358"/>
              <a:gd name="connsiteX25-1791" fmla="*/ 548430 w 1376584"/>
              <a:gd name="connsiteY25-1792" fmla="*/ 769071 h 1185358"/>
              <a:gd name="connsiteX26-1793" fmla="*/ 548838 w 1376584"/>
              <a:gd name="connsiteY26-1794" fmla="*/ 773663 h 1185358"/>
              <a:gd name="connsiteX27-1795" fmla="*/ 547940 w 1376584"/>
              <a:gd name="connsiteY27-1796" fmla="*/ 768867 h 1185358"/>
              <a:gd name="connsiteX28-1797" fmla="*/ 766437 w 1376584"/>
              <a:gd name="connsiteY28-1798" fmla="*/ 425807 h 1185358"/>
              <a:gd name="connsiteX29-1799" fmla="*/ 975541 w 1376584"/>
              <a:gd name="connsiteY29-1800" fmla="*/ 111878 h 1185358"/>
              <a:gd name="connsiteX30-1801" fmla="*/ 840116 w 1376584"/>
              <a:gd name="connsiteY30-1802" fmla="*/ 488747 h 1185358"/>
              <a:gd name="connsiteX31-1803" fmla="*/ 561095 w 1376584"/>
              <a:gd name="connsiteY31-1804" fmla="*/ 758900 h 1185358"/>
              <a:gd name="connsiteX32-1805" fmla="*/ 559352 w 1376584"/>
              <a:gd name="connsiteY32-1806" fmla="*/ 804155 h 1185358"/>
              <a:gd name="connsiteX33-1807" fmla="*/ 932206 w 1376584"/>
              <a:gd name="connsiteY33-1808" fmla="*/ 720066 h 1185358"/>
              <a:gd name="connsiteX34-1809" fmla="*/ 1376577 w 1376584"/>
              <a:gd name="connsiteY34-1810" fmla="*/ 808257 h 1185358"/>
              <a:gd name="connsiteX35-1811" fmla="*/ 924252 w 1376584"/>
              <a:gd name="connsiteY35-1812" fmla="*/ 827983 h 1185358"/>
              <a:gd name="connsiteX36-1813" fmla="*/ 554123 w 1376584"/>
              <a:gd name="connsiteY36-1814" fmla="*/ 845929 h 1185358"/>
              <a:gd name="connsiteX37-1815" fmla="*/ 442564 w 1376584"/>
              <a:gd name="connsiteY37-1816" fmla="*/ 1127906 h 1185358"/>
              <a:gd name="connsiteX38-1817" fmla="*/ 442564 w 1376584"/>
              <a:gd name="connsiteY38-1818" fmla="*/ 1126165 h 1185358"/>
              <a:gd name="connsiteX39-1819" fmla="*/ 433782 w 1376584"/>
              <a:gd name="connsiteY39-1820" fmla="*/ 1185358 h 1185358"/>
              <a:gd name="connsiteX40-1821" fmla="*/ 409926 w 1376584"/>
              <a:gd name="connsiteY40-1822" fmla="*/ 1173146 h 1185358"/>
              <a:gd name="connsiteX41-1823" fmla="*/ 308758 w 1376584"/>
              <a:gd name="connsiteY41-1824" fmla="*/ 1101219 h 1185358"/>
              <a:gd name="connsiteX42-1825" fmla="*/ 306177 w 1376584"/>
              <a:gd name="connsiteY42-1826" fmla="*/ 1098759 h 1185358"/>
              <a:gd name="connsiteX43-1827" fmla="*/ 306601 w 1376584"/>
              <a:gd name="connsiteY43-1828" fmla="*/ 1094345 h 1185358"/>
              <a:gd name="connsiteX44-1829" fmla="*/ 212473 w 1376584"/>
              <a:gd name="connsiteY44-1830" fmla="*/ 985177 h 1185358"/>
              <a:gd name="connsiteX45-1831" fmla="*/ 184408 w 1376584"/>
              <a:gd name="connsiteY45-1832" fmla="*/ 971573 h 1185358"/>
              <a:gd name="connsiteX46-1833" fmla="*/ 142558 w 1376584"/>
              <a:gd name="connsiteY46-1834" fmla="*/ 918310 h 1185358"/>
              <a:gd name="connsiteX47-1835" fmla="*/ 92255 w 1376584"/>
              <a:gd name="connsiteY47-1836" fmla="*/ 830791 h 1185358"/>
              <a:gd name="connsiteX48-1837" fmla="*/ 183494 w 1376584"/>
              <a:gd name="connsiteY48-1838" fmla="*/ 890967 h 1185358"/>
              <a:gd name="connsiteX49-1839" fmla="*/ 317059 w 1376584"/>
              <a:gd name="connsiteY49-1840" fmla="*/ 939922 h 1185358"/>
              <a:gd name="connsiteX50-1841" fmla="*/ 184583 w 1376584"/>
              <a:gd name="connsiteY50-1842" fmla="*/ 428187 h 1185358"/>
              <a:gd name="connsiteX51-1843" fmla="*/ 184583 w 1376584"/>
              <a:gd name="connsiteY51-1844" fmla="*/ 429927 h 1185358"/>
              <a:gd name="connsiteX52-1845" fmla="*/ 3681 w 1376584"/>
              <a:gd name="connsiteY52-1846" fmla="*/ 380483 h 1185358"/>
              <a:gd name="connsiteX53-1847" fmla="*/ 0 w 1376584"/>
              <a:gd name="connsiteY53-1848" fmla="*/ 378767 h 1185358"/>
              <a:gd name="connsiteX54-1849" fmla="*/ 5499 w 1376584"/>
              <a:gd name="connsiteY54-1850" fmla="*/ 306086 h 1185358"/>
              <a:gd name="connsiteX55-1851" fmla="*/ 6479 w 1376584"/>
              <a:gd name="connsiteY55-1852" fmla="*/ 301836 h 1185358"/>
              <a:gd name="connsiteX56-1853" fmla="*/ 21248 w 1376584"/>
              <a:gd name="connsiteY56-1854" fmla="*/ 309554 h 1185358"/>
              <a:gd name="connsiteX57-1855" fmla="*/ 179354 w 1376584"/>
              <a:gd name="connsiteY57-1856" fmla="*/ 417743 h 1185358"/>
              <a:gd name="connsiteX58-1857" fmla="*/ 161923 w 1376584"/>
              <a:gd name="connsiteY58-1858" fmla="*/ 363785 h 1185358"/>
              <a:gd name="connsiteX59-1859" fmla="*/ 76864 w 1376584"/>
              <a:gd name="connsiteY59-1860" fmla="*/ 223531 h 1185358"/>
              <a:gd name="connsiteX60-1861" fmla="*/ 45093 w 1376584"/>
              <a:gd name="connsiteY60-1862" fmla="*/ 153773 h 1185358"/>
              <a:gd name="connsiteX61-1863" fmla="*/ 78906 w 1376584"/>
              <a:gd name="connsiteY61-1864" fmla="*/ 67954 h 1185358"/>
              <a:gd name="connsiteX62-1865" fmla="*/ 102657 w 1376584"/>
              <a:gd name="connsiteY62-1866" fmla="*/ 120101 h 1185358"/>
              <a:gd name="connsiteX63-1867" fmla="*/ 177611 w 1376584"/>
              <a:gd name="connsiteY63-1868" fmla="*/ 358563 h 1185358"/>
              <a:gd name="connsiteX64-1869" fmla="*/ 231647 w 1376584"/>
              <a:gd name="connsiteY64-1870" fmla="*/ 436890 h 1185358"/>
              <a:gd name="connsiteX65-1871" fmla="*/ 224675 w 1376584"/>
              <a:gd name="connsiteY65-1872" fmla="*/ 257608 h 1185358"/>
              <a:gd name="connsiteX66-1873" fmla="*/ 259537 w 1376584"/>
              <a:gd name="connsiteY66-1874" fmla="*/ 0 h 1185358"/>
              <a:gd name="connsiteX0-1875" fmla="*/ 548838 w 1376584"/>
              <a:gd name="connsiteY0-1876" fmla="*/ 773663 h 1185358"/>
              <a:gd name="connsiteX1-1877" fmla="*/ 549308 w 1376584"/>
              <a:gd name="connsiteY1-1878" fmla="*/ 776172 h 1185358"/>
              <a:gd name="connsiteX2-1879" fmla="*/ 549111 w 1376584"/>
              <a:gd name="connsiteY2-1880" fmla="*/ 776736 h 1185358"/>
              <a:gd name="connsiteX3-1881" fmla="*/ 548838 w 1376584"/>
              <a:gd name="connsiteY3-1882" fmla="*/ 773663 h 1185358"/>
              <a:gd name="connsiteX4-1883" fmla="*/ 259537 w 1376584"/>
              <a:gd name="connsiteY4-1884" fmla="*/ 0 h 1185358"/>
              <a:gd name="connsiteX5-1885" fmla="*/ 289170 w 1376584"/>
              <a:gd name="connsiteY5-1886" fmla="*/ 257608 h 1185358"/>
              <a:gd name="connsiteX6-1887" fmla="*/ 266509 w 1376584"/>
              <a:gd name="connsiteY6-1888" fmla="*/ 492589 h 1185358"/>
              <a:gd name="connsiteX7-1889" fmla="*/ 332747 w 1376584"/>
              <a:gd name="connsiteY7-1890" fmla="*/ 610949 h 1185358"/>
              <a:gd name="connsiteX8-1891" fmla="*/ 367610 w 1376584"/>
              <a:gd name="connsiteY8-1892" fmla="*/ 429927 h 1185358"/>
              <a:gd name="connsiteX9-1893" fmla="*/ 390297 w 1376584"/>
              <a:gd name="connsiteY9-1894" fmla="*/ 152911 h 1185358"/>
              <a:gd name="connsiteX10-1895" fmla="*/ 432105 w 1376584"/>
              <a:gd name="connsiteY10-1896" fmla="*/ 445593 h 1185358"/>
              <a:gd name="connsiteX11-1897" fmla="*/ 358894 w 1376584"/>
              <a:gd name="connsiteY11-1898" fmla="*/ 663167 h 1185358"/>
              <a:gd name="connsiteX12-1899" fmla="*/ 446050 w 1376584"/>
              <a:gd name="connsiteY12-1900" fmla="*/ 1009545 h 1185358"/>
              <a:gd name="connsiteX13-1901" fmla="*/ 527976 w 1376584"/>
              <a:gd name="connsiteY13-1902" fmla="*/ 833745 h 1185358"/>
              <a:gd name="connsiteX14-1903" fmla="*/ 524490 w 1376584"/>
              <a:gd name="connsiteY14-1904" fmla="*/ 828523 h 1185358"/>
              <a:gd name="connsiteX15-1905" fmla="*/ 534948 w 1376584"/>
              <a:gd name="connsiteY15-1906" fmla="*/ 816339 h 1185358"/>
              <a:gd name="connsiteX16-1907" fmla="*/ 545843 w 1376584"/>
              <a:gd name="connsiteY16-1908" fmla="*/ 786096 h 1185358"/>
              <a:gd name="connsiteX17-1909" fmla="*/ 549111 w 1376584"/>
              <a:gd name="connsiteY17-1910" fmla="*/ 776736 h 1185358"/>
              <a:gd name="connsiteX18-1911" fmla="*/ 549111 w 1376584"/>
              <a:gd name="connsiteY18-1912" fmla="*/ 776741 h 1185358"/>
              <a:gd name="connsiteX19-1913" fmla="*/ 549674 w 1376584"/>
              <a:gd name="connsiteY19-1914" fmla="*/ 778130 h 1185358"/>
              <a:gd name="connsiteX20-1915" fmla="*/ 550636 w 1376584"/>
              <a:gd name="connsiteY20-1916" fmla="*/ 783268 h 1185358"/>
              <a:gd name="connsiteX21-1917" fmla="*/ 551426 w 1376584"/>
              <a:gd name="connsiteY21-1918" fmla="*/ 782452 h 1185358"/>
              <a:gd name="connsiteX22-1919" fmla="*/ 549674 w 1376584"/>
              <a:gd name="connsiteY22-1920" fmla="*/ 778130 h 1185358"/>
              <a:gd name="connsiteX23-1921" fmla="*/ 549308 w 1376584"/>
              <a:gd name="connsiteY23-1922" fmla="*/ 776172 h 1185358"/>
              <a:gd name="connsiteX24-1923" fmla="*/ 554123 w 1376584"/>
              <a:gd name="connsiteY24-1924" fmla="*/ 762381 h 1185358"/>
              <a:gd name="connsiteX25-1925" fmla="*/ 548430 w 1376584"/>
              <a:gd name="connsiteY25-1926" fmla="*/ 769071 h 1185358"/>
              <a:gd name="connsiteX26-1927" fmla="*/ 548838 w 1376584"/>
              <a:gd name="connsiteY26-1928" fmla="*/ 773663 h 1185358"/>
              <a:gd name="connsiteX27-1929" fmla="*/ 547940 w 1376584"/>
              <a:gd name="connsiteY27-1930" fmla="*/ 768867 h 1185358"/>
              <a:gd name="connsiteX28-1931" fmla="*/ 766437 w 1376584"/>
              <a:gd name="connsiteY28-1932" fmla="*/ 425807 h 1185358"/>
              <a:gd name="connsiteX29-1933" fmla="*/ 975541 w 1376584"/>
              <a:gd name="connsiteY29-1934" fmla="*/ 111878 h 1185358"/>
              <a:gd name="connsiteX30-1935" fmla="*/ 840116 w 1376584"/>
              <a:gd name="connsiteY30-1936" fmla="*/ 488747 h 1185358"/>
              <a:gd name="connsiteX31-1937" fmla="*/ 561095 w 1376584"/>
              <a:gd name="connsiteY31-1938" fmla="*/ 758900 h 1185358"/>
              <a:gd name="connsiteX32-1939" fmla="*/ 559352 w 1376584"/>
              <a:gd name="connsiteY32-1940" fmla="*/ 804155 h 1185358"/>
              <a:gd name="connsiteX33-1941" fmla="*/ 932206 w 1376584"/>
              <a:gd name="connsiteY33-1942" fmla="*/ 720066 h 1185358"/>
              <a:gd name="connsiteX34-1943" fmla="*/ 1376577 w 1376584"/>
              <a:gd name="connsiteY34-1944" fmla="*/ 808257 h 1185358"/>
              <a:gd name="connsiteX35-1945" fmla="*/ 924252 w 1376584"/>
              <a:gd name="connsiteY35-1946" fmla="*/ 827983 h 1185358"/>
              <a:gd name="connsiteX36-1947" fmla="*/ 554123 w 1376584"/>
              <a:gd name="connsiteY36-1948" fmla="*/ 845929 h 1185358"/>
              <a:gd name="connsiteX37-1949" fmla="*/ 442564 w 1376584"/>
              <a:gd name="connsiteY37-1950" fmla="*/ 1127906 h 1185358"/>
              <a:gd name="connsiteX38-1951" fmla="*/ 442564 w 1376584"/>
              <a:gd name="connsiteY38-1952" fmla="*/ 1126165 h 1185358"/>
              <a:gd name="connsiteX39-1953" fmla="*/ 433782 w 1376584"/>
              <a:gd name="connsiteY39-1954" fmla="*/ 1185358 h 1185358"/>
              <a:gd name="connsiteX40-1955" fmla="*/ 409926 w 1376584"/>
              <a:gd name="connsiteY40-1956" fmla="*/ 1173146 h 1185358"/>
              <a:gd name="connsiteX41-1957" fmla="*/ 308758 w 1376584"/>
              <a:gd name="connsiteY41-1958" fmla="*/ 1101219 h 1185358"/>
              <a:gd name="connsiteX42-1959" fmla="*/ 306177 w 1376584"/>
              <a:gd name="connsiteY42-1960" fmla="*/ 1098759 h 1185358"/>
              <a:gd name="connsiteX43-1961" fmla="*/ 306601 w 1376584"/>
              <a:gd name="connsiteY43-1962" fmla="*/ 1094345 h 1185358"/>
              <a:gd name="connsiteX44-1963" fmla="*/ 212473 w 1376584"/>
              <a:gd name="connsiteY44-1964" fmla="*/ 985177 h 1185358"/>
              <a:gd name="connsiteX45-1965" fmla="*/ 184408 w 1376584"/>
              <a:gd name="connsiteY45-1966" fmla="*/ 971573 h 1185358"/>
              <a:gd name="connsiteX46-1967" fmla="*/ 142558 w 1376584"/>
              <a:gd name="connsiteY46-1968" fmla="*/ 918310 h 1185358"/>
              <a:gd name="connsiteX47-1969" fmla="*/ 92255 w 1376584"/>
              <a:gd name="connsiteY47-1970" fmla="*/ 830791 h 1185358"/>
              <a:gd name="connsiteX48-1971" fmla="*/ 183494 w 1376584"/>
              <a:gd name="connsiteY48-1972" fmla="*/ 890967 h 1185358"/>
              <a:gd name="connsiteX49-1973" fmla="*/ 317059 w 1376584"/>
              <a:gd name="connsiteY49-1974" fmla="*/ 939922 h 1185358"/>
              <a:gd name="connsiteX50-1975" fmla="*/ 184583 w 1376584"/>
              <a:gd name="connsiteY50-1976" fmla="*/ 428187 h 1185358"/>
              <a:gd name="connsiteX51-1977" fmla="*/ 184583 w 1376584"/>
              <a:gd name="connsiteY51-1978" fmla="*/ 429927 h 1185358"/>
              <a:gd name="connsiteX52-1979" fmla="*/ 3681 w 1376584"/>
              <a:gd name="connsiteY52-1980" fmla="*/ 380483 h 1185358"/>
              <a:gd name="connsiteX53-1981" fmla="*/ 0 w 1376584"/>
              <a:gd name="connsiteY53-1982" fmla="*/ 378767 h 1185358"/>
              <a:gd name="connsiteX54-1983" fmla="*/ 5499 w 1376584"/>
              <a:gd name="connsiteY54-1984" fmla="*/ 306086 h 1185358"/>
              <a:gd name="connsiteX55-1985" fmla="*/ 6479 w 1376584"/>
              <a:gd name="connsiteY55-1986" fmla="*/ 301836 h 1185358"/>
              <a:gd name="connsiteX56-1987" fmla="*/ 21248 w 1376584"/>
              <a:gd name="connsiteY56-1988" fmla="*/ 309554 h 1185358"/>
              <a:gd name="connsiteX57-1989" fmla="*/ 179354 w 1376584"/>
              <a:gd name="connsiteY57-1990" fmla="*/ 417743 h 1185358"/>
              <a:gd name="connsiteX58-1991" fmla="*/ 161923 w 1376584"/>
              <a:gd name="connsiteY58-1992" fmla="*/ 363785 h 1185358"/>
              <a:gd name="connsiteX59-1993" fmla="*/ 76864 w 1376584"/>
              <a:gd name="connsiteY59-1994" fmla="*/ 223531 h 1185358"/>
              <a:gd name="connsiteX60-1995" fmla="*/ 45093 w 1376584"/>
              <a:gd name="connsiteY60-1996" fmla="*/ 153773 h 1185358"/>
              <a:gd name="connsiteX61-1997" fmla="*/ 78906 w 1376584"/>
              <a:gd name="connsiteY61-1998" fmla="*/ 67954 h 1185358"/>
              <a:gd name="connsiteX62-1999" fmla="*/ 102657 w 1376584"/>
              <a:gd name="connsiteY62-2000" fmla="*/ 120101 h 1185358"/>
              <a:gd name="connsiteX63-2001" fmla="*/ 177611 w 1376584"/>
              <a:gd name="connsiteY63-2002" fmla="*/ 358563 h 1185358"/>
              <a:gd name="connsiteX64-2003" fmla="*/ 231647 w 1376584"/>
              <a:gd name="connsiteY64-2004" fmla="*/ 436890 h 1185358"/>
              <a:gd name="connsiteX65-2005" fmla="*/ 224675 w 1376584"/>
              <a:gd name="connsiteY65-2006" fmla="*/ 257608 h 1185358"/>
              <a:gd name="connsiteX66-2007" fmla="*/ 259537 w 1376584"/>
              <a:gd name="connsiteY66-2008" fmla="*/ 0 h 1185358"/>
              <a:gd name="connsiteX0-2009" fmla="*/ 548838 w 1376584"/>
              <a:gd name="connsiteY0-2010" fmla="*/ 773663 h 1185358"/>
              <a:gd name="connsiteX1-2011" fmla="*/ 549308 w 1376584"/>
              <a:gd name="connsiteY1-2012" fmla="*/ 776172 h 1185358"/>
              <a:gd name="connsiteX2-2013" fmla="*/ 549111 w 1376584"/>
              <a:gd name="connsiteY2-2014" fmla="*/ 776736 h 1185358"/>
              <a:gd name="connsiteX3-2015" fmla="*/ 548838 w 1376584"/>
              <a:gd name="connsiteY3-2016" fmla="*/ 773663 h 1185358"/>
              <a:gd name="connsiteX4-2017" fmla="*/ 259537 w 1376584"/>
              <a:gd name="connsiteY4-2018" fmla="*/ 0 h 1185358"/>
              <a:gd name="connsiteX5-2019" fmla="*/ 289170 w 1376584"/>
              <a:gd name="connsiteY5-2020" fmla="*/ 257608 h 1185358"/>
              <a:gd name="connsiteX6-2021" fmla="*/ 266509 w 1376584"/>
              <a:gd name="connsiteY6-2022" fmla="*/ 492589 h 1185358"/>
              <a:gd name="connsiteX7-2023" fmla="*/ 332747 w 1376584"/>
              <a:gd name="connsiteY7-2024" fmla="*/ 610949 h 1185358"/>
              <a:gd name="connsiteX8-2025" fmla="*/ 377135 w 1376584"/>
              <a:gd name="connsiteY8-2026" fmla="*/ 448974 h 1185358"/>
              <a:gd name="connsiteX9-2027" fmla="*/ 390297 w 1376584"/>
              <a:gd name="connsiteY9-2028" fmla="*/ 152911 h 1185358"/>
              <a:gd name="connsiteX10-2029" fmla="*/ 432105 w 1376584"/>
              <a:gd name="connsiteY10-2030" fmla="*/ 445593 h 1185358"/>
              <a:gd name="connsiteX11-2031" fmla="*/ 358894 w 1376584"/>
              <a:gd name="connsiteY11-2032" fmla="*/ 663167 h 1185358"/>
              <a:gd name="connsiteX12-2033" fmla="*/ 446050 w 1376584"/>
              <a:gd name="connsiteY12-2034" fmla="*/ 1009545 h 1185358"/>
              <a:gd name="connsiteX13-2035" fmla="*/ 527976 w 1376584"/>
              <a:gd name="connsiteY13-2036" fmla="*/ 833745 h 1185358"/>
              <a:gd name="connsiteX14-2037" fmla="*/ 524490 w 1376584"/>
              <a:gd name="connsiteY14-2038" fmla="*/ 828523 h 1185358"/>
              <a:gd name="connsiteX15-2039" fmla="*/ 534948 w 1376584"/>
              <a:gd name="connsiteY15-2040" fmla="*/ 816339 h 1185358"/>
              <a:gd name="connsiteX16-2041" fmla="*/ 545843 w 1376584"/>
              <a:gd name="connsiteY16-2042" fmla="*/ 786096 h 1185358"/>
              <a:gd name="connsiteX17-2043" fmla="*/ 549111 w 1376584"/>
              <a:gd name="connsiteY17-2044" fmla="*/ 776736 h 1185358"/>
              <a:gd name="connsiteX18-2045" fmla="*/ 549111 w 1376584"/>
              <a:gd name="connsiteY18-2046" fmla="*/ 776741 h 1185358"/>
              <a:gd name="connsiteX19-2047" fmla="*/ 549674 w 1376584"/>
              <a:gd name="connsiteY19-2048" fmla="*/ 778130 h 1185358"/>
              <a:gd name="connsiteX20-2049" fmla="*/ 550636 w 1376584"/>
              <a:gd name="connsiteY20-2050" fmla="*/ 783268 h 1185358"/>
              <a:gd name="connsiteX21-2051" fmla="*/ 551426 w 1376584"/>
              <a:gd name="connsiteY21-2052" fmla="*/ 782452 h 1185358"/>
              <a:gd name="connsiteX22-2053" fmla="*/ 549674 w 1376584"/>
              <a:gd name="connsiteY22-2054" fmla="*/ 778130 h 1185358"/>
              <a:gd name="connsiteX23-2055" fmla="*/ 549308 w 1376584"/>
              <a:gd name="connsiteY23-2056" fmla="*/ 776172 h 1185358"/>
              <a:gd name="connsiteX24-2057" fmla="*/ 554123 w 1376584"/>
              <a:gd name="connsiteY24-2058" fmla="*/ 762381 h 1185358"/>
              <a:gd name="connsiteX25-2059" fmla="*/ 548430 w 1376584"/>
              <a:gd name="connsiteY25-2060" fmla="*/ 769071 h 1185358"/>
              <a:gd name="connsiteX26-2061" fmla="*/ 548838 w 1376584"/>
              <a:gd name="connsiteY26-2062" fmla="*/ 773663 h 1185358"/>
              <a:gd name="connsiteX27-2063" fmla="*/ 547940 w 1376584"/>
              <a:gd name="connsiteY27-2064" fmla="*/ 768867 h 1185358"/>
              <a:gd name="connsiteX28-2065" fmla="*/ 766437 w 1376584"/>
              <a:gd name="connsiteY28-2066" fmla="*/ 425807 h 1185358"/>
              <a:gd name="connsiteX29-2067" fmla="*/ 975541 w 1376584"/>
              <a:gd name="connsiteY29-2068" fmla="*/ 111878 h 1185358"/>
              <a:gd name="connsiteX30-2069" fmla="*/ 840116 w 1376584"/>
              <a:gd name="connsiteY30-2070" fmla="*/ 488747 h 1185358"/>
              <a:gd name="connsiteX31-2071" fmla="*/ 561095 w 1376584"/>
              <a:gd name="connsiteY31-2072" fmla="*/ 758900 h 1185358"/>
              <a:gd name="connsiteX32-2073" fmla="*/ 559352 w 1376584"/>
              <a:gd name="connsiteY32-2074" fmla="*/ 804155 h 1185358"/>
              <a:gd name="connsiteX33-2075" fmla="*/ 932206 w 1376584"/>
              <a:gd name="connsiteY33-2076" fmla="*/ 720066 h 1185358"/>
              <a:gd name="connsiteX34-2077" fmla="*/ 1376577 w 1376584"/>
              <a:gd name="connsiteY34-2078" fmla="*/ 808257 h 1185358"/>
              <a:gd name="connsiteX35-2079" fmla="*/ 924252 w 1376584"/>
              <a:gd name="connsiteY35-2080" fmla="*/ 827983 h 1185358"/>
              <a:gd name="connsiteX36-2081" fmla="*/ 554123 w 1376584"/>
              <a:gd name="connsiteY36-2082" fmla="*/ 845929 h 1185358"/>
              <a:gd name="connsiteX37-2083" fmla="*/ 442564 w 1376584"/>
              <a:gd name="connsiteY37-2084" fmla="*/ 1127906 h 1185358"/>
              <a:gd name="connsiteX38-2085" fmla="*/ 442564 w 1376584"/>
              <a:gd name="connsiteY38-2086" fmla="*/ 1126165 h 1185358"/>
              <a:gd name="connsiteX39-2087" fmla="*/ 433782 w 1376584"/>
              <a:gd name="connsiteY39-2088" fmla="*/ 1185358 h 1185358"/>
              <a:gd name="connsiteX40-2089" fmla="*/ 409926 w 1376584"/>
              <a:gd name="connsiteY40-2090" fmla="*/ 1173146 h 1185358"/>
              <a:gd name="connsiteX41-2091" fmla="*/ 308758 w 1376584"/>
              <a:gd name="connsiteY41-2092" fmla="*/ 1101219 h 1185358"/>
              <a:gd name="connsiteX42-2093" fmla="*/ 306177 w 1376584"/>
              <a:gd name="connsiteY42-2094" fmla="*/ 1098759 h 1185358"/>
              <a:gd name="connsiteX43-2095" fmla="*/ 306601 w 1376584"/>
              <a:gd name="connsiteY43-2096" fmla="*/ 1094345 h 1185358"/>
              <a:gd name="connsiteX44-2097" fmla="*/ 212473 w 1376584"/>
              <a:gd name="connsiteY44-2098" fmla="*/ 985177 h 1185358"/>
              <a:gd name="connsiteX45-2099" fmla="*/ 184408 w 1376584"/>
              <a:gd name="connsiteY45-2100" fmla="*/ 971573 h 1185358"/>
              <a:gd name="connsiteX46-2101" fmla="*/ 142558 w 1376584"/>
              <a:gd name="connsiteY46-2102" fmla="*/ 918310 h 1185358"/>
              <a:gd name="connsiteX47-2103" fmla="*/ 92255 w 1376584"/>
              <a:gd name="connsiteY47-2104" fmla="*/ 830791 h 1185358"/>
              <a:gd name="connsiteX48-2105" fmla="*/ 183494 w 1376584"/>
              <a:gd name="connsiteY48-2106" fmla="*/ 890967 h 1185358"/>
              <a:gd name="connsiteX49-2107" fmla="*/ 317059 w 1376584"/>
              <a:gd name="connsiteY49-2108" fmla="*/ 939922 h 1185358"/>
              <a:gd name="connsiteX50-2109" fmla="*/ 184583 w 1376584"/>
              <a:gd name="connsiteY50-2110" fmla="*/ 428187 h 1185358"/>
              <a:gd name="connsiteX51-2111" fmla="*/ 184583 w 1376584"/>
              <a:gd name="connsiteY51-2112" fmla="*/ 429927 h 1185358"/>
              <a:gd name="connsiteX52-2113" fmla="*/ 3681 w 1376584"/>
              <a:gd name="connsiteY52-2114" fmla="*/ 380483 h 1185358"/>
              <a:gd name="connsiteX53-2115" fmla="*/ 0 w 1376584"/>
              <a:gd name="connsiteY53-2116" fmla="*/ 378767 h 1185358"/>
              <a:gd name="connsiteX54-2117" fmla="*/ 5499 w 1376584"/>
              <a:gd name="connsiteY54-2118" fmla="*/ 306086 h 1185358"/>
              <a:gd name="connsiteX55-2119" fmla="*/ 6479 w 1376584"/>
              <a:gd name="connsiteY55-2120" fmla="*/ 301836 h 1185358"/>
              <a:gd name="connsiteX56-2121" fmla="*/ 21248 w 1376584"/>
              <a:gd name="connsiteY56-2122" fmla="*/ 309554 h 1185358"/>
              <a:gd name="connsiteX57-2123" fmla="*/ 179354 w 1376584"/>
              <a:gd name="connsiteY57-2124" fmla="*/ 417743 h 1185358"/>
              <a:gd name="connsiteX58-2125" fmla="*/ 161923 w 1376584"/>
              <a:gd name="connsiteY58-2126" fmla="*/ 363785 h 1185358"/>
              <a:gd name="connsiteX59-2127" fmla="*/ 76864 w 1376584"/>
              <a:gd name="connsiteY59-2128" fmla="*/ 223531 h 1185358"/>
              <a:gd name="connsiteX60-2129" fmla="*/ 45093 w 1376584"/>
              <a:gd name="connsiteY60-2130" fmla="*/ 153773 h 1185358"/>
              <a:gd name="connsiteX61-2131" fmla="*/ 78906 w 1376584"/>
              <a:gd name="connsiteY61-2132" fmla="*/ 67954 h 1185358"/>
              <a:gd name="connsiteX62-2133" fmla="*/ 102657 w 1376584"/>
              <a:gd name="connsiteY62-2134" fmla="*/ 120101 h 1185358"/>
              <a:gd name="connsiteX63-2135" fmla="*/ 177611 w 1376584"/>
              <a:gd name="connsiteY63-2136" fmla="*/ 358563 h 1185358"/>
              <a:gd name="connsiteX64-2137" fmla="*/ 231647 w 1376584"/>
              <a:gd name="connsiteY64-2138" fmla="*/ 436890 h 1185358"/>
              <a:gd name="connsiteX65-2139" fmla="*/ 224675 w 1376584"/>
              <a:gd name="connsiteY65-2140" fmla="*/ 257608 h 1185358"/>
              <a:gd name="connsiteX66-2141" fmla="*/ 259537 w 1376584"/>
              <a:gd name="connsiteY66-2142" fmla="*/ 0 h 1185358"/>
              <a:gd name="connsiteX0-2143" fmla="*/ 548838 w 1376584"/>
              <a:gd name="connsiteY0-2144" fmla="*/ 773663 h 1185358"/>
              <a:gd name="connsiteX1-2145" fmla="*/ 549308 w 1376584"/>
              <a:gd name="connsiteY1-2146" fmla="*/ 776172 h 1185358"/>
              <a:gd name="connsiteX2-2147" fmla="*/ 549111 w 1376584"/>
              <a:gd name="connsiteY2-2148" fmla="*/ 776736 h 1185358"/>
              <a:gd name="connsiteX3-2149" fmla="*/ 548838 w 1376584"/>
              <a:gd name="connsiteY3-2150" fmla="*/ 773663 h 1185358"/>
              <a:gd name="connsiteX4-2151" fmla="*/ 259537 w 1376584"/>
              <a:gd name="connsiteY4-2152" fmla="*/ 0 h 1185358"/>
              <a:gd name="connsiteX5-2153" fmla="*/ 289170 w 1376584"/>
              <a:gd name="connsiteY5-2154" fmla="*/ 257608 h 1185358"/>
              <a:gd name="connsiteX6-2155" fmla="*/ 266509 w 1376584"/>
              <a:gd name="connsiteY6-2156" fmla="*/ 492589 h 1185358"/>
              <a:gd name="connsiteX7-2157" fmla="*/ 344655 w 1376584"/>
              <a:gd name="connsiteY7-2158" fmla="*/ 629996 h 1185358"/>
              <a:gd name="connsiteX8-2159" fmla="*/ 377135 w 1376584"/>
              <a:gd name="connsiteY8-2160" fmla="*/ 448974 h 1185358"/>
              <a:gd name="connsiteX9-2161" fmla="*/ 390297 w 1376584"/>
              <a:gd name="connsiteY9-2162" fmla="*/ 152911 h 1185358"/>
              <a:gd name="connsiteX10-2163" fmla="*/ 432105 w 1376584"/>
              <a:gd name="connsiteY10-2164" fmla="*/ 445593 h 1185358"/>
              <a:gd name="connsiteX11-2165" fmla="*/ 358894 w 1376584"/>
              <a:gd name="connsiteY11-2166" fmla="*/ 663167 h 1185358"/>
              <a:gd name="connsiteX12-2167" fmla="*/ 446050 w 1376584"/>
              <a:gd name="connsiteY12-2168" fmla="*/ 1009545 h 1185358"/>
              <a:gd name="connsiteX13-2169" fmla="*/ 527976 w 1376584"/>
              <a:gd name="connsiteY13-2170" fmla="*/ 833745 h 1185358"/>
              <a:gd name="connsiteX14-2171" fmla="*/ 524490 w 1376584"/>
              <a:gd name="connsiteY14-2172" fmla="*/ 828523 h 1185358"/>
              <a:gd name="connsiteX15-2173" fmla="*/ 534948 w 1376584"/>
              <a:gd name="connsiteY15-2174" fmla="*/ 816339 h 1185358"/>
              <a:gd name="connsiteX16-2175" fmla="*/ 545843 w 1376584"/>
              <a:gd name="connsiteY16-2176" fmla="*/ 786096 h 1185358"/>
              <a:gd name="connsiteX17-2177" fmla="*/ 549111 w 1376584"/>
              <a:gd name="connsiteY17-2178" fmla="*/ 776736 h 1185358"/>
              <a:gd name="connsiteX18-2179" fmla="*/ 549111 w 1376584"/>
              <a:gd name="connsiteY18-2180" fmla="*/ 776741 h 1185358"/>
              <a:gd name="connsiteX19-2181" fmla="*/ 549674 w 1376584"/>
              <a:gd name="connsiteY19-2182" fmla="*/ 778130 h 1185358"/>
              <a:gd name="connsiteX20-2183" fmla="*/ 550636 w 1376584"/>
              <a:gd name="connsiteY20-2184" fmla="*/ 783268 h 1185358"/>
              <a:gd name="connsiteX21-2185" fmla="*/ 551426 w 1376584"/>
              <a:gd name="connsiteY21-2186" fmla="*/ 782452 h 1185358"/>
              <a:gd name="connsiteX22-2187" fmla="*/ 549674 w 1376584"/>
              <a:gd name="connsiteY22-2188" fmla="*/ 778130 h 1185358"/>
              <a:gd name="connsiteX23-2189" fmla="*/ 549308 w 1376584"/>
              <a:gd name="connsiteY23-2190" fmla="*/ 776172 h 1185358"/>
              <a:gd name="connsiteX24-2191" fmla="*/ 554123 w 1376584"/>
              <a:gd name="connsiteY24-2192" fmla="*/ 762381 h 1185358"/>
              <a:gd name="connsiteX25-2193" fmla="*/ 548430 w 1376584"/>
              <a:gd name="connsiteY25-2194" fmla="*/ 769071 h 1185358"/>
              <a:gd name="connsiteX26-2195" fmla="*/ 548838 w 1376584"/>
              <a:gd name="connsiteY26-2196" fmla="*/ 773663 h 1185358"/>
              <a:gd name="connsiteX27-2197" fmla="*/ 547940 w 1376584"/>
              <a:gd name="connsiteY27-2198" fmla="*/ 768867 h 1185358"/>
              <a:gd name="connsiteX28-2199" fmla="*/ 766437 w 1376584"/>
              <a:gd name="connsiteY28-2200" fmla="*/ 425807 h 1185358"/>
              <a:gd name="connsiteX29-2201" fmla="*/ 975541 w 1376584"/>
              <a:gd name="connsiteY29-2202" fmla="*/ 111878 h 1185358"/>
              <a:gd name="connsiteX30-2203" fmla="*/ 840116 w 1376584"/>
              <a:gd name="connsiteY30-2204" fmla="*/ 488747 h 1185358"/>
              <a:gd name="connsiteX31-2205" fmla="*/ 561095 w 1376584"/>
              <a:gd name="connsiteY31-2206" fmla="*/ 758900 h 1185358"/>
              <a:gd name="connsiteX32-2207" fmla="*/ 559352 w 1376584"/>
              <a:gd name="connsiteY32-2208" fmla="*/ 804155 h 1185358"/>
              <a:gd name="connsiteX33-2209" fmla="*/ 932206 w 1376584"/>
              <a:gd name="connsiteY33-2210" fmla="*/ 720066 h 1185358"/>
              <a:gd name="connsiteX34-2211" fmla="*/ 1376577 w 1376584"/>
              <a:gd name="connsiteY34-2212" fmla="*/ 808257 h 1185358"/>
              <a:gd name="connsiteX35-2213" fmla="*/ 924252 w 1376584"/>
              <a:gd name="connsiteY35-2214" fmla="*/ 827983 h 1185358"/>
              <a:gd name="connsiteX36-2215" fmla="*/ 554123 w 1376584"/>
              <a:gd name="connsiteY36-2216" fmla="*/ 845929 h 1185358"/>
              <a:gd name="connsiteX37-2217" fmla="*/ 442564 w 1376584"/>
              <a:gd name="connsiteY37-2218" fmla="*/ 1127906 h 1185358"/>
              <a:gd name="connsiteX38-2219" fmla="*/ 442564 w 1376584"/>
              <a:gd name="connsiteY38-2220" fmla="*/ 1126165 h 1185358"/>
              <a:gd name="connsiteX39-2221" fmla="*/ 433782 w 1376584"/>
              <a:gd name="connsiteY39-2222" fmla="*/ 1185358 h 1185358"/>
              <a:gd name="connsiteX40-2223" fmla="*/ 409926 w 1376584"/>
              <a:gd name="connsiteY40-2224" fmla="*/ 1173146 h 1185358"/>
              <a:gd name="connsiteX41-2225" fmla="*/ 308758 w 1376584"/>
              <a:gd name="connsiteY41-2226" fmla="*/ 1101219 h 1185358"/>
              <a:gd name="connsiteX42-2227" fmla="*/ 306177 w 1376584"/>
              <a:gd name="connsiteY42-2228" fmla="*/ 1098759 h 1185358"/>
              <a:gd name="connsiteX43-2229" fmla="*/ 306601 w 1376584"/>
              <a:gd name="connsiteY43-2230" fmla="*/ 1094345 h 1185358"/>
              <a:gd name="connsiteX44-2231" fmla="*/ 212473 w 1376584"/>
              <a:gd name="connsiteY44-2232" fmla="*/ 985177 h 1185358"/>
              <a:gd name="connsiteX45-2233" fmla="*/ 184408 w 1376584"/>
              <a:gd name="connsiteY45-2234" fmla="*/ 971573 h 1185358"/>
              <a:gd name="connsiteX46-2235" fmla="*/ 142558 w 1376584"/>
              <a:gd name="connsiteY46-2236" fmla="*/ 918310 h 1185358"/>
              <a:gd name="connsiteX47-2237" fmla="*/ 92255 w 1376584"/>
              <a:gd name="connsiteY47-2238" fmla="*/ 830791 h 1185358"/>
              <a:gd name="connsiteX48-2239" fmla="*/ 183494 w 1376584"/>
              <a:gd name="connsiteY48-2240" fmla="*/ 890967 h 1185358"/>
              <a:gd name="connsiteX49-2241" fmla="*/ 317059 w 1376584"/>
              <a:gd name="connsiteY49-2242" fmla="*/ 939922 h 1185358"/>
              <a:gd name="connsiteX50-2243" fmla="*/ 184583 w 1376584"/>
              <a:gd name="connsiteY50-2244" fmla="*/ 428187 h 1185358"/>
              <a:gd name="connsiteX51-2245" fmla="*/ 184583 w 1376584"/>
              <a:gd name="connsiteY51-2246" fmla="*/ 429927 h 1185358"/>
              <a:gd name="connsiteX52-2247" fmla="*/ 3681 w 1376584"/>
              <a:gd name="connsiteY52-2248" fmla="*/ 380483 h 1185358"/>
              <a:gd name="connsiteX53-2249" fmla="*/ 0 w 1376584"/>
              <a:gd name="connsiteY53-2250" fmla="*/ 378767 h 1185358"/>
              <a:gd name="connsiteX54-2251" fmla="*/ 5499 w 1376584"/>
              <a:gd name="connsiteY54-2252" fmla="*/ 306086 h 1185358"/>
              <a:gd name="connsiteX55-2253" fmla="*/ 6479 w 1376584"/>
              <a:gd name="connsiteY55-2254" fmla="*/ 301836 h 1185358"/>
              <a:gd name="connsiteX56-2255" fmla="*/ 21248 w 1376584"/>
              <a:gd name="connsiteY56-2256" fmla="*/ 309554 h 1185358"/>
              <a:gd name="connsiteX57-2257" fmla="*/ 179354 w 1376584"/>
              <a:gd name="connsiteY57-2258" fmla="*/ 417743 h 1185358"/>
              <a:gd name="connsiteX58-2259" fmla="*/ 161923 w 1376584"/>
              <a:gd name="connsiteY58-2260" fmla="*/ 363785 h 1185358"/>
              <a:gd name="connsiteX59-2261" fmla="*/ 76864 w 1376584"/>
              <a:gd name="connsiteY59-2262" fmla="*/ 223531 h 1185358"/>
              <a:gd name="connsiteX60-2263" fmla="*/ 45093 w 1376584"/>
              <a:gd name="connsiteY60-2264" fmla="*/ 153773 h 1185358"/>
              <a:gd name="connsiteX61-2265" fmla="*/ 78906 w 1376584"/>
              <a:gd name="connsiteY61-2266" fmla="*/ 67954 h 1185358"/>
              <a:gd name="connsiteX62-2267" fmla="*/ 102657 w 1376584"/>
              <a:gd name="connsiteY62-2268" fmla="*/ 120101 h 1185358"/>
              <a:gd name="connsiteX63-2269" fmla="*/ 177611 w 1376584"/>
              <a:gd name="connsiteY63-2270" fmla="*/ 358563 h 1185358"/>
              <a:gd name="connsiteX64-2271" fmla="*/ 231647 w 1376584"/>
              <a:gd name="connsiteY64-2272" fmla="*/ 436890 h 1185358"/>
              <a:gd name="connsiteX65-2273" fmla="*/ 224675 w 1376584"/>
              <a:gd name="connsiteY65-2274" fmla="*/ 257608 h 1185358"/>
              <a:gd name="connsiteX66-2275" fmla="*/ 259537 w 1376584"/>
              <a:gd name="connsiteY66-2276" fmla="*/ 0 h 1185358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-19" y="connsiteY9-20"/>
              </a:cxn>
              <a:cxn ang="0">
                <a:pos x="connsiteX10-21" y="connsiteY10-22"/>
              </a:cxn>
              <a:cxn ang="0">
                <a:pos x="connsiteX11-23" y="connsiteY11-24"/>
              </a:cxn>
              <a:cxn ang="0">
                <a:pos x="connsiteX12-25" y="connsiteY12-26"/>
              </a:cxn>
              <a:cxn ang="0">
                <a:pos x="connsiteX13-27" y="connsiteY13-28"/>
              </a:cxn>
              <a:cxn ang="0">
                <a:pos x="connsiteX14-29" y="connsiteY14-30"/>
              </a:cxn>
              <a:cxn ang="0">
                <a:pos x="connsiteX15-31" y="connsiteY15-32"/>
              </a:cxn>
              <a:cxn ang="0">
                <a:pos x="connsiteX16-33" y="connsiteY16-34"/>
              </a:cxn>
              <a:cxn ang="0">
                <a:pos x="connsiteX17-35" y="connsiteY17-36"/>
              </a:cxn>
              <a:cxn ang="0">
                <a:pos x="connsiteX18-37" y="connsiteY18-38"/>
              </a:cxn>
              <a:cxn ang="0">
                <a:pos x="connsiteX19-39" y="connsiteY19-40"/>
              </a:cxn>
              <a:cxn ang="0">
                <a:pos x="connsiteX20-41" y="connsiteY20-42"/>
              </a:cxn>
              <a:cxn ang="0">
                <a:pos x="connsiteX21-43" y="connsiteY21-44"/>
              </a:cxn>
              <a:cxn ang="0">
                <a:pos x="connsiteX22-45" y="connsiteY22-46"/>
              </a:cxn>
              <a:cxn ang="0">
                <a:pos x="connsiteX23-47" y="connsiteY23-48"/>
              </a:cxn>
              <a:cxn ang="0">
                <a:pos x="connsiteX24-49" y="connsiteY24-50"/>
              </a:cxn>
              <a:cxn ang="0">
                <a:pos x="connsiteX25-51" y="connsiteY25-52"/>
              </a:cxn>
              <a:cxn ang="0">
                <a:pos x="connsiteX26-53" y="connsiteY26-54"/>
              </a:cxn>
              <a:cxn ang="0">
                <a:pos x="connsiteX27-55" y="connsiteY27-56"/>
              </a:cxn>
              <a:cxn ang="0">
                <a:pos x="connsiteX28-57" y="connsiteY28-58"/>
              </a:cxn>
              <a:cxn ang="0">
                <a:pos x="connsiteX29-59" y="connsiteY29-60"/>
              </a:cxn>
              <a:cxn ang="0">
                <a:pos x="connsiteX30-61" y="connsiteY30-62"/>
              </a:cxn>
              <a:cxn ang="0">
                <a:pos x="connsiteX31-63" y="connsiteY31-64"/>
              </a:cxn>
              <a:cxn ang="0">
                <a:pos x="connsiteX32-65" y="connsiteY32-66"/>
              </a:cxn>
              <a:cxn ang="0">
                <a:pos x="connsiteX33-67" y="connsiteY33-68"/>
              </a:cxn>
              <a:cxn ang="0">
                <a:pos x="connsiteX34-69" y="connsiteY34-70"/>
              </a:cxn>
              <a:cxn ang="0">
                <a:pos x="connsiteX35-71" y="connsiteY35-72"/>
              </a:cxn>
              <a:cxn ang="0">
                <a:pos x="connsiteX36-73" y="connsiteY36-74"/>
              </a:cxn>
              <a:cxn ang="0">
                <a:pos x="connsiteX37-75" y="connsiteY37-76"/>
              </a:cxn>
              <a:cxn ang="0">
                <a:pos x="connsiteX38-77" y="connsiteY38-78"/>
              </a:cxn>
              <a:cxn ang="0">
                <a:pos x="connsiteX39-79" y="connsiteY39-80"/>
              </a:cxn>
              <a:cxn ang="0">
                <a:pos x="connsiteX40-81" y="connsiteY40-82"/>
              </a:cxn>
              <a:cxn ang="0">
                <a:pos x="connsiteX41-83" y="connsiteY41-84"/>
              </a:cxn>
              <a:cxn ang="0">
                <a:pos x="connsiteX42-85" y="connsiteY42-86"/>
              </a:cxn>
              <a:cxn ang="0">
                <a:pos x="connsiteX43-87" y="connsiteY43-88"/>
              </a:cxn>
              <a:cxn ang="0">
                <a:pos x="connsiteX44-89" y="connsiteY44-90"/>
              </a:cxn>
              <a:cxn ang="0">
                <a:pos x="connsiteX45-91" y="connsiteY45-92"/>
              </a:cxn>
              <a:cxn ang="0">
                <a:pos x="connsiteX46-93" y="connsiteY46-94"/>
              </a:cxn>
              <a:cxn ang="0">
                <a:pos x="connsiteX47-95" y="connsiteY47-96"/>
              </a:cxn>
              <a:cxn ang="0">
                <a:pos x="connsiteX48-97" y="connsiteY48-98"/>
              </a:cxn>
              <a:cxn ang="0">
                <a:pos x="connsiteX49-99" y="connsiteY49-100"/>
              </a:cxn>
              <a:cxn ang="0">
                <a:pos x="connsiteX50-101" y="connsiteY50-102"/>
              </a:cxn>
              <a:cxn ang="0">
                <a:pos x="connsiteX51-103" y="connsiteY51-104"/>
              </a:cxn>
              <a:cxn ang="0">
                <a:pos x="connsiteX52-105" y="connsiteY52-106"/>
              </a:cxn>
              <a:cxn ang="0">
                <a:pos x="connsiteX53-107" y="connsiteY53-108"/>
              </a:cxn>
              <a:cxn ang="0">
                <a:pos x="connsiteX54-109" y="connsiteY54-110"/>
              </a:cxn>
              <a:cxn ang="0">
                <a:pos x="connsiteX55-111" y="connsiteY55-112"/>
              </a:cxn>
              <a:cxn ang="0">
                <a:pos x="connsiteX56-113" y="connsiteY56-114"/>
              </a:cxn>
              <a:cxn ang="0">
                <a:pos x="connsiteX57-115" y="connsiteY57-116"/>
              </a:cxn>
              <a:cxn ang="0">
                <a:pos x="connsiteX58-117" y="connsiteY58-118"/>
              </a:cxn>
              <a:cxn ang="0">
                <a:pos x="connsiteX59-119" y="connsiteY59-120"/>
              </a:cxn>
              <a:cxn ang="0">
                <a:pos x="connsiteX60-121" y="connsiteY60-122"/>
              </a:cxn>
              <a:cxn ang="0">
                <a:pos x="connsiteX61-123" y="connsiteY61-124"/>
              </a:cxn>
              <a:cxn ang="0">
                <a:pos x="connsiteX62-125" y="connsiteY62-126"/>
              </a:cxn>
              <a:cxn ang="0">
                <a:pos x="connsiteX63-127" y="connsiteY63-128"/>
              </a:cxn>
              <a:cxn ang="0">
                <a:pos x="connsiteX64-129" y="connsiteY64-130"/>
              </a:cxn>
              <a:cxn ang="0">
                <a:pos x="connsiteX65-131" y="connsiteY65-132"/>
              </a:cxn>
              <a:cxn ang="0">
                <a:pos x="connsiteX66-265" y="connsiteY66-266"/>
              </a:cxn>
            </a:cxnLst>
            <a:rect l="l" t="t" r="r" b="b"/>
            <a:pathLst>
              <a:path w="1376584" h="1185358">
                <a:moveTo>
                  <a:pt x="548838" y="773663"/>
                </a:moveTo>
                <a:lnTo>
                  <a:pt x="549308" y="776172"/>
                </a:lnTo>
                <a:cubicBezTo>
                  <a:pt x="549242" y="776360"/>
                  <a:pt x="549177" y="776548"/>
                  <a:pt x="549111" y="776736"/>
                </a:cubicBezTo>
                <a:lnTo>
                  <a:pt x="548838" y="773663"/>
                </a:lnTo>
                <a:close/>
                <a:moveTo>
                  <a:pt x="259537" y="0"/>
                </a:moveTo>
                <a:cubicBezTo>
                  <a:pt x="278711" y="0"/>
                  <a:pt x="290913" y="114879"/>
                  <a:pt x="289170" y="257608"/>
                </a:cubicBezTo>
                <a:cubicBezTo>
                  <a:pt x="289170" y="363785"/>
                  <a:pt x="278711" y="452555"/>
                  <a:pt x="266509" y="492589"/>
                </a:cubicBezTo>
                <a:cubicBezTo>
                  <a:pt x="292656" y="532622"/>
                  <a:pt x="325481" y="591703"/>
                  <a:pt x="344655" y="629996"/>
                </a:cubicBezTo>
                <a:cubicBezTo>
                  <a:pt x="349885" y="583000"/>
                  <a:pt x="369528" y="528488"/>
                  <a:pt x="377135" y="448974"/>
                </a:cubicBezTo>
                <a:cubicBezTo>
                  <a:pt x="384742" y="369460"/>
                  <a:pt x="372866" y="149430"/>
                  <a:pt x="390297" y="152911"/>
                </a:cubicBezTo>
                <a:cubicBezTo>
                  <a:pt x="407728" y="158133"/>
                  <a:pt x="437339" y="360550"/>
                  <a:pt x="432105" y="445593"/>
                </a:cubicBezTo>
                <a:cubicBezTo>
                  <a:pt x="426871" y="530636"/>
                  <a:pt x="379812" y="624874"/>
                  <a:pt x="358894" y="663167"/>
                </a:cubicBezTo>
                <a:cubicBezTo>
                  <a:pt x="411188" y="779787"/>
                  <a:pt x="442564" y="891185"/>
                  <a:pt x="446050" y="1009545"/>
                </a:cubicBezTo>
                <a:cubicBezTo>
                  <a:pt x="479169" y="957328"/>
                  <a:pt x="508802" y="889444"/>
                  <a:pt x="527976" y="833745"/>
                </a:cubicBezTo>
                <a:cubicBezTo>
                  <a:pt x="526233" y="832005"/>
                  <a:pt x="524490" y="832005"/>
                  <a:pt x="524490" y="828523"/>
                </a:cubicBezTo>
                <a:cubicBezTo>
                  <a:pt x="524490" y="825042"/>
                  <a:pt x="527976" y="821561"/>
                  <a:pt x="534948" y="816339"/>
                </a:cubicBezTo>
                <a:cubicBezTo>
                  <a:pt x="539306" y="805025"/>
                  <a:pt x="542792" y="795017"/>
                  <a:pt x="545843" y="786096"/>
                </a:cubicBezTo>
                <a:lnTo>
                  <a:pt x="549111" y="776736"/>
                </a:lnTo>
                <a:lnTo>
                  <a:pt x="549111" y="776741"/>
                </a:lnTo>
                <a:lnTo>
                  <a:pt x="549674" y="778130"/>
                </a:lnTo>
                <a:lnTo>
                  <a:pt x="550636" y="783268"/>
                </a:lnTo>
                <a:cubicBezTo>
                  <a:pt x="551944" y="784138"/>
                  <a:pt x="551944" y="783703"/>
                  <a:pt x="551426" y="782452"/>
                </a:cubicBezTo>
                <a:lnTo>
                  <a:pt x="549674" y="778130"/>
                </a:lnTo>
                <a:lnTo>
                  <a:pt x="549308" y="776172"/>
                </a:lnTo>
                <a:lnTo>
                  <a:pt x="554123" y="762381"/>
                </a:lnTo>
                <a:cubicBezTo>
                  <a:pt x="550636" y="764121"/>
                  <a:pt x="549002" y="766515"/>
                  <a:pt x="548430" y="769071"/>
                </a:cubicBezTo>
                <a:lnTo>
                  <a:pt x="548838" y="773663"/>
                </a:lnTo>
                <a:lnTo>
                  <a:pt x="547940" y="768867"/>
                </a:lnTo>
                <a:cubicBezTo>
                  <a:pt x="553469" y="720607"/>
                  <a:pt x="695170" y="535305"/>
                  <a:pt x="766437" y="425807"/>
                </a:cubicBezTo>
                <a:cubicBezTo>
                  <a:pt x="837704" y="316309"/>
                  <a:pt x="954624" y="92731"/>
                  <a:pt x="975541" y="111878"/>
                </a:cubicBezTo>
                <a:cubicBezTo>
                  <a:pt x="996458" y="132765"/>
                  <a:pt x="909190" y="380910"/>
                  <a:pt x="840116" y="488747"/>
                </a:cubicBezTo>
                <a:cubicBezTo>
                  <a:pt x="771042" y="596584"/>
                  <a:pt x="618618" y="729310"/>
                  <a:pt x="561095" y="758900"/>
                </a:cubicBezTo>
                <a:cubicBezTo>
                  <a:pt x="561095" y="774565"/>
                  <a:pt x="561095" y="790230"/>
                  <a:pt x="559352" y="804155"/>
                </a:cubicBezTo>
                <a:cubicBezTo>
                  <a:pt x="623847" y="781527"/>
                  <a:pt x="796002" y="719382"/>
                  <a:pt x="932206" y="720066"/>
                </a:cubicBezTo>
                <a:cubicBezTo>
                  <a:pt x="1068410" y="720750"/>
                  <a:pt x="1374834" y="780408"/>
                  <a:pt x="1376577" y="808257"/>
                </a:cubicBezTo>
                <a:cubicBezTo>
                  <a:pt x="1378320" y="837847"/>
                  <a:pt x="1061328" y="821704"/>
                  <a:pt x="924252" y="827983"/>
                </a:cubicBezTo>
                <a:cubicBezTo>
                  <a:pt x="787176" y="834262"/>
                  <a:pt x="616875" y="861595"/>
                  <a:pt x="554123" y="845929"/>
                </a:cubicBezTo>
                <a:cubicBezTo>
                  <a:pt x="527976" y="990399"/>
                  <a:pt x="442564" y="1127906"/>
                  <a:pt x="442564" y="1127906"/>
                </a:cubicBezTo>
                <a:lnTo>
                  <a:pt x="442564" y="1126165"/>
                </a:lnTo>
                <a:lnTo>
                  <a:pt x="433782" y="1185358"/>
                </a:lnTo>
                <a:lnTo>
                  <a:pt x="409926" y="1173146"/>
                </a:lnTo>
                <a:cubicBezTo>
                  <a:pt x="374439" y="1151583"/>
                  <a:pt x="340635" y="1127527"/>
                  <a:pt x="308758" y="1101219"/>
                </a:cubicBezTo>
                <a:lnTo>
                  <a:pt x="306177" y="1098759"/>
                </a:lnTo>
                <a:cubicBezTo>
                  <a:pt x="306318" y="1097288"/>
                  <a:pt x="306460" y="1095816"/>
                  <a:pt x="306601" y="1094345"/>
                </a:cubicBezTo>
                <a:cubicBezTo>
                  <a:pt x="303659" y="1045228"/>
                  <a:pt x="275225" y="1011286"/>
                  <a:pt x="212473" y="985177"/>
                </a:cubicBezTo>
                <a:lnTo>
                  <a:pt x="184408" y="971573"/>
                </a:lnTo>
                <a:lnTo>
                  <a:pt x="142558" y="918310"/>
                </a:lnTo>
                <a:lnTo>
                  <a:pt x="92255" y="830791"/>
                </a:lnTo>
                <a:lnTo>
                  <a:pt x="183494" y="890967"/>
                </a:lnTo>
                <a:cubicBezTo>
                  <a:pt x="258665" y="937746"/>
                  <a:pt x="315316" y="965160"/>
                  <a:pt x="317059" y="939922"/>
                </a:cubicBezTo>
                <a:cubicBezTo>
                  <a:pt x="317059" y="778046"/>
                  <a:pt x="243849" y="595284"/>
                  <a:pt x="184583" y="428187"/>
                </a:cubicBezTo>
                <a:lnTo>
                  <a:pt x="184583" y="429927"/>
                </a:lnTo>
                <a:cubicBezTo>
                  <a:pt x="176739" y="444287"/>
                  <a:pt x="103202" y="423400"/>
                  <a:pt x="3681" y="380483"/>
                </a:cubicBezTo>
                <a:lnTo>
                  <a:pt x="0" y="378767"/>
                </a:lnTo>
                <a:lnTo>
                  <a:pt x="5499" y="306086"/>
                </a:lnTo>
                <a:lnTo>
                  <a:pt x="6479" y="301836"/>
                </a:lnTo>
                <a:lnTo>
                  <a:pt x="21248" y="309554"/>
                </a:lnTo>
                <a:cubicBezTo>
                  <a:pt x="103855" y="355408"/>
                  <a:pt x="163666" y="396856"/>
                  <a:pt x="179354" y="417743"/>
                </a:cubicBezTo>
                <a:cubicBezTo>
                  <a:pt x="174124" y="400337"/>
                  <a:pt x="167152" y="382931"/>
                  <a:pt x="161923" y="363785"/>
                </a:cubicBezTo>
                <a:cubicBezTo>
                  <a:pt x="143620" y="348119"/>
                  <a:pt x="111590" y="295249"/>
                  <a:pt x="76864" y="223531"/>
                </a:cubicBezTo>
                <a:lnTo>
                  <a:pt x="45093" y="153773"/>
                </a:lnTo>
                <a:lnTo>
                  <a:pt x="78906" y="67954"/>
                </a:lnTo>
                <a:lnTo>
                  <a:pt x="102657" y="120101"/>
                </a:lnTo>
                <a:cubicBezTo>
                  <a:pt x="149721" y="229759"/>
                  <a:pt x="179354" y="325491"/>
                  <a:pt x="177611" y="358563"/>
                </a:cubicBezTo>
                <a:cubicBezTo>
                  <a:pt x="195042" y="384672"/>
                  <a:pt x="214216" y="410781"/>
                  <a:pt x="231647" y="436890"/>
                </a:cubicBezTo>
                <a:cubicBezTo>
                  <a:pt x="226418" y="391634"/>
                  <a:pt x="222932" y="327232"/>
                  <a:pt x="224675" y="257608"/>
                </a:cubicBezTo>
                <a:cubicBezTo>
                  <a:pt x="224675" y="114879"/>
                  <a:pt x="242106" y="0"/>
                  <a:pt x="259537" y="0"/>
                </a:cubicBezTo>
                <a:close/>
              </a:path>
            </a:pathLst>
          </a:cu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 dirty="0"/>
          </a:p>
        </p:txBody>
      </p:sp>
      <p:cxnSp>
        <p:nvCxnSpPr>
          <p:cNvPr id="29" name="直接连接符 28"/>
          <p:cNvCxnSpPr/>
          <p:nvPr userDrawn="1">
            <p:custDataLst>
              <p:tags r:id="rId17"/>
            </p:custDataLst>
          </p:nvPr>
        </p:nvCxnSpPr>
        <p:spPr>
          <a:xfrm>
            <a:off x="717619" y="0"/>
            <a:ext cx="0" cy="6858000"/>
          </a:xfrm>
          <a:prstGeom prst="line">
            <a:avLst/>
          </a:prstGeom>
          <a:ln w="25400">
            <a:solidFill>
              <a:srgbClr val="F4EDE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0" name="直接连接符 29"/>
          <p:cNvCxnSpPr/>
          <p:nvPr userDrawn="1">
            <p:custDataLst>
              <p:tags r:id="rId18"/>
            </p:custDataLst>
          </p:nvPr>
        </p:nvCxnSpPr>
        <p:spPr>
          <a:xfrm>
            <a:off x="0" y="1581909"/>
            <a:ext cx="717619" cy="0"/>
          </a:xfrm>
          <a:prstGeom prst="line">
            <a:avLst/>
          </a:prstGeom>
          <a:ln w="25400">
            <a:solidFill>
              <a:srgbClr val="F4ED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1" name="直接连接符 30"/>
          <p:cNvCxnSpPr/>
          <p:nvPr userDrawn="1">
            <p:custDataLst>
              <p:tags r:id="rId19"/>
            </p:custDataLst>
          </p:nvPr>
        </p:nvCxnSpPr>
        <p:spPr>
          <a:xfrm>
            <a:off x="0" y="3690613"/>
            <a:ext cx="717619" cy="0"/>
          </a:xfrm>
          <a:prstGeom prst="line">
            <a:avLst/>
          </a:prstGeom>
          <a:ln w="25400">
            <a:solidFill>
              <a:srgbClr val="F4ED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32" name="直接连接符 31"/>
          <p:cNvCxnSpPr/>
          <p:nvPr userDrawn="1">
            <p:custDataLst>
              <p:tags r:id="rId20"/>
            </p:custDataLst>
          </p:nvPr>
        </p:nvCxnSpPr>
        <p:spPr>
          <a:xfrm>
            <a:off x="0" y="5799317"/>
            <a:ext cx="717619" cy="0"/>
          </a:xfrm>
          <a:prstGeom prst="line">
            <a:avLst/>
          </a:prstGeom>
          <a:ln w="25400">
            <a:solidFill>
              <a:srgbClr val="F4EDE8"/>
            </a:solidFill>
            <a:tailEnd type="oval" w="lg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65.xml"/><Relationship Id="rId20" Type="http://schemas.openxmlformats.org/officeDocument/2006/relationships/tags" Target="../tags/tag164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63.xml"/><Relationship Id="rId18" Type="http://schemas.openxmlformats.org/officeDocument/2006/relationships/tags" Target="../tags/tag162.xml"/><Relationship Id="rId17" Type="http://schemas.openxmlformats.org/officeDocument/2006/relationships/tags" Target="../tags/tag161.xml"/><Relationship Id="rId16" Type="http://schemas.openxmlformats.org/officeDocument/2006/relationships/tags" Target="../tags/tag160.xml"/><Relationship Id="rId15" Type="http://schemas.openxmlformats.org/officeDocument/2006/relationships/tags" Target="../tags/tag159.xml"/><Relationship Id="rId14" Type="http://schemas.openxmlformats.org/officeDocument/2006/relationships/tags" Target="../tags/tag158.xml"/><Relationship Id="rId13" Type="http://schemas.openxmlformats.org/officeDocument/2006/relationships/tags" Target="../tags/tag157.xml"/><Relationship Id="rId12" Type="http://schemas.openxmlformats.org/officeDocument/2006/relationships/tags" Target="../tags/tag156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9" name="任意多边形: 形状 36"/>
          <p:cNvSpPr/>
          <p:nvPr userDrawn="1">
            <p:custDataLst>
              <p:tags r:id="rId17"/>
            </p:custDataLst>
          </p:nvPr>
        </p:nvSpPr>
        <p:spPr>
          <a:xfrm>
            <a:off x="4689475" y="2014220"/>
            <a:ext cx="2813050" cy="2831465"/>
          </a:xfrm>
          <a:custGeom>
            <a:avLst/>
            <a:gdLst>
              <a:gd name="connsiteX0" fmla="*/ 2214375 w 4462562"/>
              <a:gd name="connsiteY0" fmla="*/ 0 h 4491272"/>
              <a:gd name="connsiteX1" fmla="*/ 3472290 w 4462562"/>
              <a:gd name="connsiteY1" fmla="*/ 833802 h 4491272"/>
              <a:gd name="connsiteX2" fmla="*/ 3516123 w 4462562"/>
              <a:gd name="connsiteY2" fmla="*/ 953561 h 4491272"/>
              <a:gd name="connsiteX3" fmla="*/ 3628760 w 4462562"/>
              <a:gd name="connsiteY3" fmla="*/ 994787 h 4491272"/>
              <a:gd name="connsiteX4" fmla="*/ 4462562 w 4462562"/>
              <a:gd name="connsiteY4" fmla="*/ 2252702 h 4491272"/>
              <a:gd name="connsiteX5" fmla="*/ 3628761 w 4462562"/>
              <a:gd name="connsiteY5" fmla="*/ 3510617 h 4491272"/>
              <a:gd name="connsiteX6" fmla="*/ 3510150 w 4462562"/>
              <a:gd name="connsiteY6" fmla="*/ 3554029 h 4491272"/>
              <a:gd name="connsiteX7" fmla="*/ 3472290 w 4462562"/>
              <a:gd name="connsiteY7" fmla="*/ 3657470 h 4491272"/>
              <a:gd name="connsiteX8" fmla="*/ 2214375 w 4462562"/>
              <a:gd name="connsiteY8" fmla="*/ 4491272 h 4491272"/>
              <a:gd name="connsiteX9" fmla="*/ 956460 w 4462562"/>
              <a:gd name="connsiteY9" fmla="*/ 3657470 h 4491272"/>
              <a:gd name="connsiteX10" fmla="*/ 913370 w 4462562"/>
              <a:gd name="connsiteY10" fmla="*/ 3539739 h 4491272"/>
              <a:gd name="connsiteX11" fmla="*/ 833802 w 4462562"/>
              <a:gd name="connsiteY11" fmla="*/ 3510617 h 4491272"/>
              <a:gd name="connsiteX12" fmla="*/ 0 w 4462562"/>
              <a:gd name="connsiteY12" fmla="*/ 2252702 h 4491272"/>
              <a:gd name="connsiteX13" fmla="*/ 833802 w 4462562"/>
              <a:gd name="connsiteY13" fmla="*/ 994787 h 4491272"/>
              <a:gd name="connsiteX14" fmla="*/ 908434 w 4462562"/>
              <a:gd name="connsiteY14" fmla="*/ 967472 h 4491272"/>
              <a:gd name="connsiteX15" fmla="*/ 910553 w 4462562"/>
              <a:gd name="connsiteY15" fmla="*/ 959231 h 4491272"/>
              <a:gd name="connsiteX16" fmla="*/ 2214375 w 4462562"/>
              <a:gd name="connsiteY16" fmla="*/ 0 h 44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62562" h="4491272">
                <a:moveTo>
                  <a:pt x="2214375" y="0"/>
                </a:moveTo>
                <a:cubicBezTo>
                  <a:pt x="2779860" y="0"/>
                  <a:pt x="3265042" y="343811"/>
                  <a:pt x="3472290" y="833802"/>
                </a:cubicBezTo>
                <a:lnTo>
                  <a:pt x="3516123" y="953561"/>
                </a:lnTo>
                <a:lnTo>
                  <a:pt x="3628760" y="994787"/>
                </a:lnTo>
                <a:cubicBezTo>
                  <a:pt x="4118751" y="1202036"/>
                  <a:pt x="4462562" y="1687218"/>
                  <a:pt x="4462562" y="2252702"/>
                </a:cubicBezTo>
                <a:cubicBezTo>
                  <a:pt x="4462562" y="2818186"/>
                  <a:pt x="4118751" y="3303369"/>
                  <a:pt x="3628761" y="3510617"/>
                </a:cubicBezTo>
                <a:lnTo>
                  <a:pt x="3510150" y="3554029"/>
                </a:lnTo>
                <a:lnTo>
                  <a:pt x="3472290" y="3657470"/>
                </a:lnTo>
                <a:cubicBezTo>
                  <a:pt x="3265042" y="4147461"/>
                  <a:pt x="2779860" y="4491272"/>
                  <a:pt x="2214375" y="4491272"/>
                </a:cubicBezTo>
                <a:cubicBezTo>
                  <a:pt x="1648891" y="4491272"/>
                  <a:pt x="1163709" y="4147461"/>
                  <a:pt x="956460" y="3657470"/>
                </a:cubicBezTo>
                <a:lnTo>
                  <a:pt x="913370" y="3539739"/>
                </a:lnTo>
                <a:lnTo>
                  <a:pt x="833802" y="3510617"/>
                </a:lnTo>
                <a:cubicBezTo>
                  <a:pt x="343811" y="3303369"/>
                  <a:pt x="0" y="2818186"/>
                  <a:pt x="0" y="2252702"/>
                </a:cubicBezTo>
                <a:cubicBezTo>
                  <a:pt x="0" y="1687218"/>
                  <a:pt x="343811" y="1202036"/>
                  <a:pt x="833802" y="994787"/>
                </a:cubicBezTo>
                <a:lnTo>
                  <a:pt x="908434" y="967472"/>
                </a:lnTo>
                <a:lnTo>
                  <a:pt x="910553" y="959231"/>
                </a:lnTo>
                <a:cubicBezTo>
                  <a:pt x="1083403" y="403501"/>
                  <a:pt x="1601767" y="0"/>
                  <a:pt x="2214375" y="0"/>
                </a:cubicBezTo>
                <a:close/>
              </a:path>
            </a:pathLst>
          </a:custGeom>
          <a:solidFill>
            <a:schemeClr val="accent3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" name="任意多边形: 形状 37"/>
          <p:cNvSpPr/>
          <p:nvPr userDrawn="1">
            <p:custDataLst>
              <p:tags r:id="rId18"/>
            </p:custDataLst>
          </p:nvPr>
        </p:nvSpPr>
        <p:spPr>
          <a:xfrm>
            <a:off x="4623435" y="1946910"/>
            <a:ext cx="2945765" cy="2964815"/>
          </a:xfrm>
          <a:custGeom>
            <a:avLst/>
            <a:gdLst>
              <a:gd name="connsiteX0" fmla="*/ 2214375 w 4462562"/>
              <a:gd name="connsiteY0" fmla="*/ 0 h 4491272"/>
              <a:gd name="connsiteX1" fmla="*/ 3472290 w 4462562"/>
              <a:gd name="connsiteY1" fmla="*/ 833802 h 4491272"/>
              <a:gd name="connsiteX2" fmla="*/ 3516123 w 4462562"/>
              <a:gd name="connsiteY2" fmla="*/ 953561 h 4491272"/>
              <a:gd name="connsiteX3" fmla="*/ 3628760 w 4462562"/>
              <a:gd name="connsiteY3" fmla="*/ 994787 h 4491272"/>
              <a:gd name="connsiteX4" fmla="*/ 4462562 w 4462562"/>
              <a:gd name="connsiteY4" fmla="*/ 2252702 h 4491272"/>
              <a:gd name="connsiteX5" fmla="*/ 3628761 w 4462562"/>
              <a:gd name="connsiteY5" fmla="*/ 3510617 h 4491272"/>
              <a:gd name="connsiteX6" fmla="*/ 3510150 w 4462562"/>
              <a:gd name="connsiteY6" fmla="*/ 3554029 h 4491272"/>
              <a:gd name="connsiteX7" fmla="*/ 3472290 w 4462562"/>
              <a:gd name="connsiteY7" fmla="*/ 3657470 h 4491272"/>
              <a:gd name="connsiteX8" fmla="*/ 2214375 w 4462562"/>
              <a:gd name="connsiteY8" fmla="*/ 4491272 h 4491272"/>
              <a:gd name="connsiteX9" fmla="*/ 956460 w 4462562"/>
              <a:gd name="connsiteY9" fmla="*/ 3657470 h 4491272"/>
              <a:gd name="connsiteX10" fmla="*/ 913370 w 4462562"/>
              <a:gd name="connsiteY10" fmla="*/ 3539739 h 4491272"/>
              <a:gd name="connsiteX11" fmla="*/ 833802 w 4462562"/>
              <a:gd name="connsiteY11" fmla="*/ 3510617 h 4491272"/>
              <a:gd name="connsiteX12" fmla="*/ 0 w 4462562"/>
              <a:gd name="connsiteY12" fmla="*/ 2252702 h 4491272"/>
              <a:gd name="connsiteX13" fmla="*/ 833802 w 4462562"/>
              <a:gd name="connsiteY13" fmla="*/ 994787 h 4491272"/>
              <a:gd name="connsiteX14" fmla="*/ 908434 w 4462562"/>
              <a:gd name="connsiteY14" fmla="*/ 967472 h 4491272"/>
              <a:gd name="connsiteX15" fmla="*/ 910553 w 4462562"/>
              <a:gd name="connsiteY15" fmla="*/ 959231 h 4491272"/>
              <a:gd name="connsiteX16" fmla="*/ 2214375 w 4462562"/>
              <a:gd name="connsiteY16" fmla="*/ 0 h 4491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62562" h="4491272">
                <a:moveTo>
                  <a:pt x="2214375" y="0"/>
                </a:moveTo>
                <a:cubicBezTo>
                  <a:pt x="2779860" y="0"/>
                  <a:pt x="3265042" y="343811"/>
                  <a:pt x="3472290" y="833802"/>
                </a:cubicBezTo>
                <a:lnTo>
                  <a:pt x="3516123" y="953561"/>
                </a:lnTo>
                <a:lnTo>
                  <a:pt x="3628760" y="994787"/>
                </a:lnTo>
                <a:cubicBezTo>
                  <a:pt x="4118751" y="1202036"/>
                  <a:pt x="4462562" y="1687218"/>
                  <a:pt x="4462562" y="2252702"/>
                </a:cubicBezTo>
                <a:cubicBezTo>
                  <a:pt x="4462562" y="2818186"/>
                  <a:pt x="4118751" y="3303369"/>
                  <a:pt x="3628761" y="3510617"/>
                </a:cubicBezTo>
                <a:lnTo>
                  <a:pt x="3510150" y="3554029"/>
                </a:lnTo>
                <a:lnTo>
                  <a:pt x="3472290" y="3657470"/>
                </a:lnTo>
                <a:cubicBezTo>
                  <a:pt x="3265042" y="4147461"/>
                  <a:pt x="2779860" y="4491272"/>
                  <a:pt x="2214375" y="4491272"/>
                </a:cubicBezTo>
                <a:cubicBezTo>
                  <a:pt x="1648891" y="4491272"/>
                  <a:pt x="1163709" y="4147461"/>
                  <a:pt x="956460" y="3657470"/>
                </a:cubicBezTo>
                <a:lnTo>
                  <a:pt x="913370" y="3539739"/>
                </a:lnTo>
                <a:lnTo>
                  <a:pt x="833802" y="3510617"/>
                </a:lnTo>
                <a:cubicBezTo>
                  <a:pt x="343811" y="3303369"/>
                  <a:pt x="0" y="2818186"/>
                  <a:pt x="0" y="2252702"/>
                </a:cubicBezTo>
                <a:cubicBezTo>
                  <a:pt x="0" y="1687218"/>
                  <a:pt x="343811" y="1202036"/>
                  <a:pt x="833802" y="994787"/>
                </a:cubicBezTo>
                <a:lnTo>
                  <a:pt x="908434" y="967472"/>
                </a:lnTo>
                <a:lnTo>
                  <a:pt x="910553" y="959231"/>
                </a:lnTo>
                <a:cubicBezTo>
                  <a:pt x="1083403" y="403501"/>
                  <a:pt x="1601767" y="0"/>
                  <a:pt x="2214375" y="0"/>
                </a:cubicBezTo>
                <a:close/>
              </a:path>
            </a:pathLst>
          </a:custGeom>
          <a:noFill/>
          <a:ln w="31750">
            <a:solidFill>
              <a:schemeClr val="accent3">
                <a:alpha val="3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1" name="任意多边形: 形状 38"/>
          <p:cNvSpPr/>
          <p:nvPr userDrawn="1">
            <p:custDataLst>
              <p:tags r:id="rId19"/>
            </p:custDataLst>
          </p:nvPr>
        </p:nvSpPr>
        <p:spPr>
          <a:xfrm rot="14289111" flipV="1">
            <a:off x="6097388" y="2834181"/>
            <a:ext cx="950621" cy="1830070"/>
          </a:xfrm>
          <a:custGeom>
            <a:avLst/>
            <a:gdLst>
              <a:gd name="connsiteX0" fmla="*/ 399 w 1497"/>
              <a:gd name="connsiteY0" fmla="*/ 2181 h 2882"/>
              <a:gd name="connsiteX1" fmla="*/ 412 w 1497"/>
              <a:gd name="connsiteY1" fmla="*/ 2182 h 2882"/>
              <a:gd name="connsiteX2" fmla="*/ 441 w 1497"/>
              <a:gd name="connsiteY2" fmla="*/ 1928 h 2882"/>
              <a:gd name="connsiteX3" fmla="*/ 277 w 1497"/>
              <a:gd name="connsiteY3" fmla="*/ 976 h 2882"/>
              <a:gd name="connsiteX4" fmla="*/ 193 w 1497"/>
              <a:gd name="connsiteY4" fmla="*/ 909 h 2882"/>
              <a:gd name="connsiteX5" fmla="*/ 12 w 1497"/>
              <a:gd name="connsiteY5" fmla="*/ 750 h 2882"/>
              <a:gd name="connsiteX6" fmla="*/ 11 w 1497"/>
              <a:gd name="connsiteY6" fmla="*/ 748 h 2882"/>
              <a:gd name="connsiteX7" fmla="*/ 12 w 1497"/>
              <a:gd name="connsiteY7" fmla="*/ 745 h 2882"/>
              <a:gd name="connsiteX8" fmla="*/ 13 w 1497"/>
              <a:gd name="connsiteY8" fmla="*/ 745 h 2882"/>
              <a:gd name="connsiteX9" fmla="*/ 13 w 1497"/>
              <a:gd name="connsiteY9" fmla="*/ 744 h 2882"/>
              <a:gd name="connsiteX10" fmla="*/ 13 w 1497"/>
              <a:gd name="connsiteY10" fmla="*/ 744 h 2882"/>
              <a:gd name="connsiteX11" fmla="*/ 14 w 1497"/>
              <a:gd name="connsiteY11" fmla="*/ 744 h 2882"/>
              <a:gd name="connsiteX12" fmla="*/ 14 w 1497"/>
              <a:gd name="connsiteY12" fmla="*/ 744 h 2882"/>
              <a:gd name="connsiteX13" fmla="*/ 15 w 1497"/>
              <a:gd name="connsiteY13" fmla="*/ 744 h 2882"/>
              <a:gd name="connsiteX14" fmla="*/ 29 w 1497"/>
              <a:gd name="connsiteY14" fmla="*/ 747 h 2882"/>
              <a:gd name="connsiteX15" fmla="*/ 70 w 1497"/>
              <a:gd name="connsiteY15" fmla="*/ 758 h 2882"/>
              <a:gd name="connsiteX16" fmla="*/ 70 w 1497"/>
              <a:gd name="connsiteY16" fmla="*/ 758 h 2882"/>
              <a:gd name="connsiteX17" fmla="*/ 21 w 1497"/>
              <a:gd name="connsiteY17" fmla="*/ 722 h 2882"/>
              <a:gd name="connsiteX18" fmla="*/ 15 w 1497"/>
              <a:gd name="connsiteY18" fmla="*/ 712 h 2882"/>
              <a:gd name="connsiteX19" fmla="*/ 15 w 1497"/>
              <a:gd name="connsiteY19" fmla="*/ 710 h 2882"/>
              <a:gd name="connsiteX20" fmla="*/ 15 w 1497"/>
              <a:gd name="connsiteY20" fmla="*/ 709 h 2882"/>
              <a:gd name="connsiteX21" fmla="*/ 15 w 1497"/>
              <a:gd name="connsiteY21" fmla="*/ 708 h 2882"/>
              <a:gd name="connsiteX22" fmla="*/ 16 w 1497"/>
              <a:gd name="connsiteY22" fmla="*/ 707 h 2882"/>
              <a:gd name="connsiteX23" fmla="*/ 17 w 1497"/>
              <a:gd name="connsiteY23" fmla="*/ 705 h 2882"/>
              <a:gd name="connsiteX24" fmla="*/ 18 w 1497"/>
              <a:gd name="connsiteY24" fmla="*/ 704 h 2882"/>
              <a:gd name="connsiteX25" fmla="*/ 19 w 1497"/>
              <a:gd name="connsiteY25" fmla="*/ 703 h 2882"/>
              <a:gd name="connsiteX26" fmla="*/ 21 w 1497"/>
              <a:gd name="connsiteY26" fmla="*/ 702 h 2882"/>
              <a:gd name="connsiteX27" fmla="*/ 23 w 1497"/>
              <a:gd name="connsiteY27" fmla="*/ 702 h 2882"/>
              <a:gd name="connsiteX28" fmla="*/ 25 w 1497"/>
              <a:gd name="connsiteY28" fmla="*/ 701 h 2882"/>
              <a:gd name="connsiteX29" fmla="*/ 29 w 1497"/>
              <a:gd name="connsiteY29" fmla="*/ 701 h 2882"/>
              <a:gd name="connsiteX30" fmla="*/ 32 w 1497"/>
              <a:gd name="connsiteY30" fmla="*/ 700 h 2882"/>
              <a:gd name="connsiteX31" fmla="*/ 35 w 1497"/>
              <a:gd name="connsiteY31" fmla="*/ 700 h 2882"/>
              <a:gd name="connsiteX32" fmla="*/ 243 w 1497"/>
              <a:gd name="connsiteY32" fmla="*/ 779 h 2882"/>
              <a:gd name="connsiteX33" fmla="*/ 142 w 1497"/>
              <a:gd name="connsiteY33" fmla="*/ 153 h 2882"/>
              <a:gd name="connsiteX34" fmla="*/ 301 w 1497"/>
              <a:gd name="connsiteY34" fmla="*/ 0 h 2882"/>
              <a:gd name="connsiteX35" fmla="*/ 406 w 1497"/>
              <a:gd name="connsiteY35" fmla="*/ 797 h 2882"/>
              <a:gd name="connsiteX36" fmla="*/ 407 w 1497"/>
              <a:gd name="connsiteY36" fmla="*/ 797 h 2882"/>
              <a:gd name="connsiteX37" fmla="*/ 408 w 1497"/>
              <a:gd name="connsiteY37" fmla="*/ 797 h 2882"/>
              <a:gd name="connsiteX38" fmla="*/ 409 w 1497"/>
              <a:gd name="connsiteY38" fmla="*/ 797 h 2882"/>
              <a:gd name="connsiteX39" fmla="*/ 450 w 1497"/>
              <a:gd name="connsiteY39" fmla="*/ 826 h 2882"/>
              <a:gd name="connsiteX40" fmla="*/ 488 w 1497"/>
              <a:gd name="connsiteY40" fmla="*/ 855 h 2882"/>
              <a:gd name="connsiteX41" fmla="*/ 494 w 1497"/>
              <a:gd name="connsiteY41" fmla="*/ 858 h 2882"/>
              <a:gd name="connsiteX42" fmla="*/ 500 w 1497"/>
              <a:gd name="connsiteY42" fmla="*/ 860 h 2882"/>
              <a:gd name="connsiteX43" fmla="*/ 501 w 1497"/>
              <a:gd name="connsiteY43" fmla="*/ 861 h 2882"/>
              <a:gd name="connsiteX44" fmla="*/ 598 w 1497"/>
              <a:gd name="connsiteY44" fmla="*/ 897 h 2882"/>
              <a:gd name="connsiteX45" fmla="*/ 757 w 1497"/>
              <a:gd name="connsiteY45" fmla="*/ 937 h 2882"/>
              <a:gd name="connsiteX46" fmla="*/ 759 w 1497"/>
              <a:gd name="connsiteY46" fmla="*/ 937 h 2882"/>
              <a:gd name="connsiteX47" fmla="*/ 802 w 1497"/>
              <a:gd name="connsiteY47" fmla="*/ 950 h 2882"/>
              <a:gd name="connsiteX48" fmla="*/ 978 w 1497"/>
              <a:gd name="connsiteY48" fmla="*/ 1009 h 2882"/>
              <a:gd name="connsiteX49" fmla="*/ 982 w 1497"/>
              <a:gd name="connsiteY49" fmla="*/ 1010 h 2882"/>
              <a:gd name="connsiteX50" fmla="*/ 985 w 1497"/>
              <a:gd name="connsiteY50" fmla="*/ 1011 h 2882"/>
              <a:gd name="connsiteX51" fmla="*/ 988 w 1497"/>
              <a:gd name="connsiteY51" fmla="*/ 1012 h 2882"/>
              <a:gd name="connsiteX52" fmla="*/ 992 w 1497"/>
              <a:gd name="connsiteY52" fmla="*/ 1014 h 2882"/>
              <a:gd name="connsiteX53" fmla="*/ 1161 w 1497"/>
              <a:gd name="connsiteY53" fmla="*/ 1069 h 2882"/>
              <a:gd name="connsiteX54" fmla="*/ 1222 w 1497"/>
              <a:gd name="connsiteY54" fmla="*/ 1073 h 2882"/>
              <a:gd name="connsiteX55" fmla="*/ 1497 w 1497"/>
              <a:gd name="connsiteY55" fmla="*/ 1270 h 2882"/>
              <a:gd name="connsiteX56" fmla="*/ 1447 w 1497"/>
              <a:gd name="connsiteY56" fmla="*/ 1408 h 2882"/>
              <a:gd name="connsiteX57" fmla="*/ 1408 w 1497"/>
              <a:gd name="connsiteY57" fmla="*/ 1490 h 2882"/>
              <a:gd name="connsiteX58" fmla="*/ 1408 w 1497"/>
              <a:gd name="connsiteY58" fmla="*/ 1492 h 2882"/>
              <a:gd name="connsiteX59" fmla="*/ 1408 w 1497"/>
              <a:gd name="connsiteY59" fmla="*/ 1494 h 2882"/>
              <a:gd name="connsiteX60" fmla="*/ 1408 w 1497"/>
              <a:gd name="connsiteY60" fmla="*/ 1495 h 2882"/>
              <a:gd name="connsiteX61" fmla="*/ 1407 w 1497"/>
              <a:gd name="connsiteY61" fmla="*/ 1496 h 2882"/>
              <a:gd name="connsiteX62" fmla="*/ 1407 w 1497"/>
              <a:gd name="connsiteY62" fmla="*/ 1497 h 2882"/>
              <a:gd name="connsiteX63" fmla="*/ 1406 w 1497"/>
              <a:gd name="connsiteY63" fmla="*/ 1498 h 2882"/>
              <a:gd name="connsiteX64" fmla="*/ 1405 w 1497"/>
              <a:gd name="connsiteY64" fmla="*/ 1498 h 2882"/>
              <a:gd name="connsiteX65" fmla="*/ 1403 w 1497"/>
              <a:gd name="connsiteY65" fmla="*/ 1499 h 2882"/>
              <a:gd name="connsiteX66" fmla="*/ 1402 w 1497"/>
              <a:gd name="connsiteY66" fmla="*/ 1498 h 2882"/>
              <a:gd name="connsiteX67" fmla="*/ 1400 w 1497"/>
              <a:gd name="connsiteY67" fmla="*/ 1497 h 2882"/>
              <a:gd name="connsiteX68" fmla="*/ 1368 w 1497"/>
              <a:gd name="connsiteY68" fmla="*/ 1466 h 2882"/>
              <a:gd name="connsiteX69" fmla="*/ 1338 w 1497"/>
              <a:gd name="connsiteY69" fmla="*/ 1437 h 2882"/>
              <a:gd name="connsiteX70" fmla="*/ 1293 w 1497"/>
              <a:gd name="connsiteY70" fmla="*/ 1444 h 2882"/>
              <a:gd name="connsiteX71" fmla="*/ 1252 w 1497"/>
              <a:gd name="connsiteY71" fmla="*/ 1441 h 2882"/>
              <a:gd name="connsiteX72" fmla="*/ 1229 w 1497"/>
              <a:gd name="connsiteY72" fmla="*/ 1439 h 2882"/>
              <a:gd name="connsiteX73" fmla="*/ 1210 w 1497"/>
              <a:gd name="connsiteY73" fmla="*/ 1446 h 2882"/>
              <a:gd name="connsiteX74" fmla="*/ 935 w 1497"/>
              <a:gd name="connsiteY74" fmla="*/ 1552 h 2882"/>
              <a:gd name="connsiteX75" fmla="*/ 463 w 1497"/>
              <a:gd name="connsiteY75" fmla="*/ 1220 h 2882"/>
              <a:gd name="connsiteX76" fmla="*/ 558 w 1497"/>
              <a:gd name="connsiteY76" fmla="*/ 2116 h 2882"/>
              <a:gd name="connsiteX77" fmla="*/ 885 w 1497"/>
              <a:gd name="connsiteY77" fmla="*/ 2882 h 2882"/>
              <a:gd name="connsiteX78" fmla="*/ 514 w 1497"/>
              <a:gd name="connsiteY78" fmla="*/ 2255 h 2882"/>
              <a:gd name="connsiteX79" fmla="*/ 460 w 1497"/>
              <a:gd name="connsiteY79" fmla="*/ 2320 h 2882"/>
              <a:gd name="connsiteX80" fmla="*/ 459 w 1497"/>
              <a:gd name="connsiteY80" fmla="*/ 2323 h 2882"/>
              <a:gd name="connsiteX81" fmla="*/ 77 w 1497"/>
              <a:gd name="connsiteY81" fmla="*/ 2649 h 2882"/>
              <a:gd name="connsiteX82" fmla="*/ 0 w 1497"/>
              <a:gd name="connsiteY82" fmla="*/ 2572 h 2882"/>
              <a:gd name="connsiteX83" fmla="*/ 389 w 1497"/>
              <a:gd name="connsiteY83" fmla="*/ 2181 h 2882"/>
              <a:gd name="connsiteX84" fmla="*/ 393 w 1497"/>
              <a:gd name="connsiteY84" fmla="*/ 2181 h 2882"/>
              <a:gd name="connsiteX85" fmla="*/ 396 w 1497"/>
              <a:gd name="connsiteY85" fmla="*/ 2181 h 2882"/>
              <a:gd name="connsiteX86" fmla="*/ 399 w 1497"/>
              <a:gd name="connsiteY86" fmla="*/ 2181 h 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1497" h="2882">
                <a:moveTo>
                  <a:pt x="399" y="2181"/>
                </a:moveTo>
                <a:cubicBezTo>
                  <a:pt x="404" y="2181"/>
                  <a:pt x="410" y="2182"/>
                  <a:pt x="412" y="2182"/>
                </a:cubicBezTo>
                <a:lnTo>
                  <a:pt x="441" y="1928"/>
                </a:lnTo>
                <a:lnTo>
                  <a:pt x="277" y="976"/>
                </a:lnTo>
                <a:cubicBezTo>
                  <a:pt x="254" y="957"/>
                  <a:pt x="215" y="926"/>
                  <a:pt x="193" y="909"/>
                </a:cubicBezTo>
                <a:cubicBezTo>
                  <a:pt x="129" y="860"/>
                  <a:pt x="56" y="801"/>
                  <a:pt x="12" y="750"/>
                </a:cubicBezTo>
                <a:lnTo>
                  <a:pt x="11" y="748"/>
                </a:lnTo>
                <a:lnTo>
                  <a:pt x="12" y="745"/>
                </a:lnTo>
                <a:lnTo>
                  <a:pt x="13" y="745"/>
                </a:lnTo>
                <a:lnTo>
                  <a:pt x="13" y="744"/>
                </a:lnTo>
                <a:lnTo>
                  <a:pt x="13" y="744"/>
                </a:lnTo>
                <a:lnTo>
                  <a:pt x="14" y="744"/>
                </a:lnTo>
                <a:lnTo>
                  <a:pt x="14" y="744"/>
                </a:lnTo>
                <a:lnTo>
                  <a:pt x="15" y="744"/>
                </a:lnTo>
                <a:cubicBezTo>
                  <a:pt x="15" y="743"/>
                  <a:pt x="27" y="747"/>
                  <a:pt x="29" y="747"/>
                </a:cubicBezTo>
                <a:cubicBezTo>
                  <a:pt x="39" y="751"/>
                  <a:pt x="63" y="758"/>
                  <a:pt x="70" y="758"/>
                </a:cubicBezTo>
                <a:lnTo>
                  <a:pt x="70" y="758"/>
                </a:lnTo>
                <a:cubicBezTo>
                  <a:pt x="68" y="754"/>
                  <a:pt x="52" y="741"/>
                  <a:pt x="21" y="722"/>
                </a:cubicBezTo>
                <a:cubicBezTo>
                  <a:pt x="17" y="720"/>
                  <a:pt x="15" y="714"/>
                  <a:pt x="15" y="712"/>
                </a:cubicBezTo>
                <a:lnTo>
                  <a:pt x="15" y="710"/>
                </a:lnTo>
                <a:lnTo>
                  <a:pt x="15" y="709"/>
                </a:lnTo>
                <a:lnTo>
                  <a:pt x="15" y="708"/>
                </a:lnTo>
                <a:lnTo>
                  <a:pt x="16" y="707"/>
                </a:lnTo>
                <a:lnTo>
                  <a:pt x="17" y="705"/>
                </a:lnTo>
                <a:lnTo>
                  <a:pt x="18" y="704"/>
                </a:lnTo>
                <a:lnTo>
                  <a:pt x="19" y="703"/>
                </a:lnTo>
                <a:lnTo>
                  <a:pt x="21" y="702"/>
                </a:lnTo>
                <a:lnTo>
                  <a:pt x="23" y="702"/>
                </a:lnTo>
                <a:lnTo>
                  <a:pt x="25" y="701"/>
                </a:lnTo>
                <a:lnTo>
                  <a:pt x="29" y="701"/>
                </a:lnTo>
                <a:lnTo>
                  <a:pt x="32" y="700"/>
                </a:lnTo>
                <a:lnTo>
                  <a:pt x="35" y="700"/>
                </a:lnTo>
                <a:cubicBezTo>
                  <a:pt x="77" y="697"/>
                  <a:pt x="187" y="749"/>
                  <a:pt x="243" y="779"/>
                </a:cubicBezTo>
                <a:lnTo>
                  <a:pt x="142" y="153"/>
                </a:lnTo>
                <a:cubicBezTo>
                  <a:pt x="181" y="98"/>
                  <a:pt x="181" y="80"/>
                  <a:pt x="301" y="0"/>
                </a:cubicBezTo>
                <a:lnTo>
                  <a:pt x="406" y="797"/>
                </a:lnTo>
                <a:lnTo>
                  <a:pt x="407" y="797"/>
                </a:lnTo>
                <a:lnTo>
                  <a:pt x="408" y="797"/>
                </a:lnTo>
                <a:lnTo>
                  <a:pt x="409" y="797"/>
                </a:lnTo>
                <a:cubicBezTo>
                  <a:pt x="424" y="801"/>
                  <a:pt x="440" y="818"/>
                  <a:pt x="450" y="826"/>
                </a:cubicBezTo>
                <a:cubicBezTo>
                  <a:pt x="461" y="837"/>
                  <a:pt x="476" y="850"/>
                  <a:pt x="488" y="855"/>
                </a:cubicBezTo>
                <a:lnTo>
                  <a:pt x="494" y="858"/>
                </a:lnTo>
                <a:lnTo>
                  <a:pt x="500" y="860"/>
                </a:lnTo>
                <a:lnTo>
                  <a:pt x="501" y="861"/>
                </a:lnTo>
                <a:cubicBezTo>
                  <a:pt x="532" y="876"/>
                  <a:pt x="566" y="891"/>
                  <a:pt x="598" y="897"/>
                </a:cubicBezTo>
                <a:cubicBezTo>
                  <a:pt x="652" y="906"/>
                  <a:pt x="710" y="923"/>
                  <a:pt x="757" y="937"/>
                </a:cubicBezTo>
                <a:lnTo>
                  <a:pt x="759" y="937"/>
                </a:lnTo>
                <a:cubicBezTo>
                  <a:pt x="773" y="942"/>
                  <a:pt x="790" y="946"/>
                  <a:pt x="802" y="950"/>
                </a:cubicBezTo>
                <a:cubicBezTo>
                  <a:pt x="839" y="960"/>
                  <a:pt x="916" y="987"/>
                  <a:pt x="978" y="1009"/>
                </a:cubicBezTo>
                <a:lnTo>
                  <a:pt x="982" y="1010"/>
                </a:lnTo>
                <a:lnTo>
                  <a:pt x="985" y="1011"/>
                </a:lnTo>
                <a:lnTo>
                  <a:pt x="988" y="1012"/>
                </a:lnTo>
                <a:lnTo>
                  <a:pt x="992" y="1014"/>
                </a:lnTo>
                <a:cubicBezTo>
                  <a:pt x="1071" y="1041"/>
                  <a:pt x="1147" y="1067"/>
                  <a:pt x="1161" y="1069"/>
                </a:cubicBezTo>
                <a:cubicBezTo>
                  <a:pt x="1179" y="1072"/>
                  <a:pt x="1202" y="1072"/>
                  <a:pt x="1222" y="1073"/>
                </a:cubicBezTo>
                <a:cubicBezTo>
                  <a:pt x="1389" y="1095"/>
                  <a:pt x="1489" y="1119"/>
                  <a:pt x="1497" y="1270"/>
                </a:cubicBezTo>
                <a:cubicBezTo>
                  <a:pt x="1497" y="1334"/>
                  <a:pt x="1462" y="1394"/>
                  <a:pt x="1447" y="1408"/>
                </a:cubicBezTo>
                <a:cubicBezTo>
                  <a:pt x="1412" y="1446"/>
                  <a:pt x="1410" y="1480"/>
                  <a:pt x="1408" y="1490"/>
                </a:cubicBezTo>
                <a:lnTo>
                  <a:pt x="1408" y="1492"/>
                </a:lnTo>
                <a:lnTo>
                  <a:pt x="1408" y="1494"/>
                </a:lnTo>
                <a:lnTo>
                  <a:pt x="1408" y="1495"/>
                </a:lnTo>
                <a:lnTo>
                  <a:pt x="1407" y="1496"/>
                </a:lnTo>
                <a:lnTo>
                  <a:pt x="1407" y="1497"/>
                </a:lnTo>
                <a:lnTo>
                  <a:pt x="1406" y="1498"/>
                </a:lnTo>
                <a:lnTo>
                  <a:pt x="1405" y="1498"/>
                </a:lnTo>
                <a:lnTo>
                  <a:pt x="1403" y="1499"/>
                </a:lnTo>
                <a:lnTo>
                  <a:pt x="1402" y="1498"/>
                </a:lnTo>
                <a:lnTo>
                  <a:pt x="1400" y="1497"/>
                </a:lnTo>
                <a:cubicBezTo>
                  <a:pt x="1390" y="1488"/>
                  <a:pt x="1377" y="1475"/>
                  <a:pt x="1368" y="1466"/>
                </a:cubicBezTo>
                <a:cubicBezTo>
                  <a:pt x="1357" y="1454"/>
                  <a:pt x="1344" y="1442"/>
                  <a:pt x="1338" y="1437"/>
                </a:cubicBezTo>
                <a:cubicBezTo>
                  <a:pt x="1323" y="1442"/>
                  <a:pt x="1305" y="1444"/>
                  <a:pt x="1293" y="1444"/>
                </a:cubicBezTo>
                <a:cubicBezTo>
                  <a:pt x="1278" y="1444"/>
                  <a:pt x="1262" y="1442"/>
                  <a:pt x="1252" y="1441"/>
                </a:cubicBezTo>
                <a:cubicBezTo>
                  <a:pt x="1244" y="1440"/>
                  <a:pt x="1234" y="1439"/>
                  <a:pt x="1229" y="1439"/>
                </a:cubicBezTo>
                <a:cubicBezTo>
                  <a:pt x="1220" y="1441"/>
                  <a:pt x="1221" y="1437"/>
                  <a:pt x="1210" y="1446"/>
                </a:cubicBezTo>
                <a:cubicBezTo>
                  <a:pt x="1114" y="1519"/>
                  <a:pt x="1014" y="1554"/>
                  <a:pt x="935" y="1552"/>
                </a:cubicBezTo>
                <a:cubicBezTo>
                  <a:pt x="770" y="1550"/>
                  <a:pt x="582" y="1426"/>
                  <a:pt x="463" y="1220"/>
                </a:cubicBezTo>
                <a:lnTo>
                  <a:pt x="558" y="2116"/>
                </a:lnTo>
                <a:lnTo>
                  <a:pt x="885" y="2882"/>
                </a:lnTo>
                <a:lnTo>
                  <a:pt x="514" y="2255"/>
                </a:lnTo>
                <a:lnTo>
                  <a:pt x="460" y="2320"/>
                </a:lnTo>
                <a:lnTo>
                  <a:pt x="459" y="2323"/>
                </a:lnTo>
                <a:cubicBezTo>
                  <a:pt x="442" y="2489"/>
                  <a:pt x="189" y="2669"/>
                  <a:pt x="77" y="2649"/>
                </a:cubicBezTo>
                <a:cubicBezTo>
                  <a:pt x="16" y="2651"/>
                  <a:pt x="-1" y="2623"/>
                  <a:pt x="0" y="2572"/>
                </a:cubicBezTo>
                <a:cubicBezTo>
                  <a:pt x="-4" y="2352"/>
                  <a:pt x="289" y="2148"/>
                  <a:pt x="389" y="2181"/>
                </a:cubicBezTo>
                <a:lnTo>
                  <a:pt x="393" y="2181"/>
                </a:lnTo>
                <a:lnTo>
                  <a:pt x="396" y="2181"/>
                </a:lnTo>
                <a:lnTo>
                  <a:pt x="399" y="2181"/>
                </a:lnTo>
                <a:close/>
              </a:path>
            </a:pathLst>
          </a:custGeom>
          <a:solidFill>
            <a:schemeClr val="accent3">
              <a:lumMod val="7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: 形状 41"/>
          <p:cNvSpPr/>
          <p:nvPr userDrawn="1">
            <p:custDataLst>
              <p:tags r:id="rId20"/>
            </p:custDataLst>
          </p:nvPr>
        </p:nvSpPr>
        <p:spPr>
          <a:xfrm>
            <a:off x="4693920" y="2996565"/>
            <a:ext cx="1364615" cy="1185545"/>
          </a:xfrm>
          <a:custGeom>
            <a:avLst/>
            <a:gdLst>
              <a:gd name="connsiteX0" fmla="*/ 548838 w 1364681"/>
              <a:gd name="connsiteY0" fmla="*/ 773663 h 1185358"/>
              <a:gd name="connsiteX1" fmla="*/ 549308 w 1364681"/>
              <a:gd name="connsiteY1" fmla="*/ 776172 h 1185358"/>
              <a:gd name="connsiteX2" fmla="*/ 549111 w 1364681"/>
              <a:gd name="connsiteY2" fmla="*/ 776736 h 1185358"/>
              <a:gd name="connsiteX3" fmla="*/ 259537 w 1364681"/>
              <a:gd name="connsiteY3" fmla="*/ 0 h 1185358"/>
              <a:gd name="connsiteX4" fmla="*/ 289170 w 1364681"/>
              <a:gd name="connsiteY4" fmla="*/ 257608 h 1185358"/>
              <a:gd name="connsiteX5" fmla="*/ 266509 w 1364681"/>
              <a:gd name="connsiteY5" fmla="*/ 492589 h 1185358"/>
              <a:gd name="connsiteX6" fmla="*/ 332747 w 1364681"/>
              <a:gd name="connsiteY6" fmla="*/ 610949 h 1185358"/>
              <a:gd name="connsiteX7" fmla="*/ 367610 w 1364681"/>
              <a:gd name="connsiteY7" fmla="*/ 429927 h 1185358"/>
              <a:gd name="connsiteX8" fmla="*/ 461738 w 1364681"/>
              <a:gd name="connsiteY8" fmla="*/ 186244 h 1185358"/>
              <a:gd name="connsiteX9" fmla="*/ 432105 w 1364681"/>
              <a:gd name="connsiteY9" fmla="*/ 445593 h 1185358"/>
              <a:gd name="connsiteX10" fmla="*/ 358894 w 1364681"/>
              <a:gd name="connsiteY10" fmla="*/ 663167 h 1185358"/>
              <a:gd name="connsiteX11" fmla="*/ 446050 w 1364681"/>
              <a:gd name="connsiteY11" fmla="*/ 1009545 h 1185358"/>
              <a:gd name="connsiteX12" fmla="*/ 527976 w 1364681"/>
              <a:gd name="connsiteY12" fmla="*/ 833745 h 1185358"/>
              <a:gd name="connsiteX13" fmla="*/ 524490 w 1364681"/>
              <a:gd name="connsiteY13" fmla="*/ 828523 h 1185358"/>
              <a:gd name="connsiteX14" fmla="*/ 534948 w 1364681"/>
              <a:gd name="connsiteY14" fmla="*/ 816339 h 1185358"/>
              <a:gd name="connsiteX15" fmla="*/ 545843 w 1364681"/>
              <a:gd name="connsiteY15" fmla="*/ 786096 h 1185358"/>
              <a:gd name="connsiteX16" fmla="*/ 549111 w 1364681"/>
              <a:gd name="connsiteY16" fmla="*/ 776736 h 1185358"/>
              <a:gd name="connsiteX17" fmla="*/ 549111 w 1364681"/>
              <a:gd name="connsiteY17" fmla="*/ 776741 h 1185358"/>
              <a:gd name="connsiteX18" fmla="*/ 549674 w 1364681"/>
              <a:gd name="connsiteY18" fmla="*/ 778130 h 1185358"/>
              <a:gd name="connsiteX19" fmla="*/ 550636 w 1364681"/>
              <a:gd name="connsiteY19" fmla="*/ 783268 h 1185358"/>
              <a:gd name="connsiteX20" fmla="*/ 551426 w 1364681"/>
              <a:gd name="connsiteY20" fmla="*/ 782452 h 1185358"/>
              <a:gd name="connsiteX21" fmla="*/ 549674 w 1364681"/>
              <a:gd name="connsiteY21" fmla="*/ 778130 h 1185358"/>
              <a:gd name="connsiteX22" fmla="*/ 549308 w 1364681"/>
              <a:gd name="connsiteY22" fmla="*/ 776172 h 1185358"/>
              <a:gd name="connsiteX23" fmla="*/ 554123 w 1364681"/>
              <a:gd name="connsiteY23" fmla="*/ 762381 h 1185358"/>
              <a:gd name="connsiteX24" fmla="*/ 548430 w 1364681"/>
              <a:gd name="connsiteY24" fmla="*/ 769071 h 1185358"/>
              <a:gd name="connsiteX25" fmla="*/ 548838 w 1364681"/>
              <a:gd name="connsiteY25" fmla="*/ 773663 h 1185358"/>
              <a:gd name="connsiteX26" fmla="*/ 547940 w 1364681"/>
              <a:gd name="connsiteY26" fmla="*/ 768867 h 1185358"/>
              <a:gd name="connsiteX27" fmla="*/ 780727 w 1364681"/>
              <a:gd name="connsiteY27" fmla="*/ 428187 h 1185358"/>
              <a:gd name="connsiteX28" fmla="*/ 1113661 w 1364681"/>
              <a:gd name="connsiteY28" fmla="*/ 161876 h 1185358"/>
              <a:gd name="connsiteX29" fmla="*/ 859167 w 1364681"/>
              <a:gd name="connsiteY29" fmla="*/ 503032 h 1185358"/>
              <a:gd name="connsiteX30" fmla="*/ 561095 w 1364681"/>
              <a:gd name="connsiteY30" fmla="*/ 758900 h 1185358"/>
              <a:gd name="connsiteX31" fmla="*/ 559352 w 1364681"/>
              <a:gd name="connsiteY31" fmla="*/ 804155 h 1185358"/>
              <a:gd name="connsiteX32" fmla="*/ 939350 w 1364681"/>
              <a:gd name="connsiteY32" fmla="*/ 741494 h 1185358"/>
              <a:gd name="connsiteX33" fmla="*/ 1364669 w 1364681"/>
              <a:gd name="connsiteY33" fmla="*/ 760640 h 1185358"/>
              <a:gd name="connsiteX34" fmla="*/ 948066 w 1364681"/>
              <a:gd name="connsiteY34" fmla="*/ 849411 h 1185358"/>
              <a:gd name="connsiteX35" fmla="*/ 554123 w 1364681"/>
              <a:gd name="connsiteY35" fmla="*/ 845929 h 1185358"/>
              <a:gd name="connsiteX36" fmla="*/ 442564 w 1364681"/>
              <a:gd name="connsiteY36" fmla="*/ 1127906 h 1185358"/>
              <a:gd name="connsiteX37" fmla="*/ 442564 w 1364681"/>
              <a:gd name="connsiteY37" fmla="*/ 1126165 h 1185358"/>
              <a:gd name="connsiteX38" fmla="*/ 433782 w 1364681"/>
              <a:gd name="connsiteY38" fmla="*/ 1185358 h 1185358"/>
              <a:gd name="connsiteX39" fmla="*/ 409926 w 1364681"/>
              <a:gd name="connsiteY39" fmla="*/ 1173146 h 1185358"/>
              <a:gd name="connsiteX40" fmla="*/ 308758 w 1364681"/>
              <a:gd name="connsiteY40" fmla="*/ 1101219 h 1185358"/>
              <a:gd name="connsiteX41" fmla="*/ 306177 w 1364681"/>
              <a:gd name="connsiteY41" fmla="*/ 1098759 h 1185358"/>
              <a:gd name="connsiteX42" fmla="*/ 306601 w 1364681"/>
              <a:gd name="connsiteY42" fmla="*/ 1094345 h 1185358"/>
              <a:gd name="connsiteX43" fmla="*/ 212473 w 1364681"/>
              <a:gd name="connsiteY43" fmla="*/ 985177 h 1185358"/>
              <a:gd name="connsiteX44" fmla="*/ 184408 w 1364681"/>
              <a:gd name="connsiteY44" fmla="*/ 971573 h 1185358"/>
              <a:gd name="connsiteX45" fmla="*/ 142558 w 1364681"/>
              <a:gd name="connsiteY45" fmla="*/ 918310 h 1185358"/>
              <a:gd name="connsiteX46" fmla="*/ 92255 w 1364681"/>
              <a:gd name="connsiteY46" fmla="*/ 830791 h 1185358"/>
              <a:gd name="connsiteX47" fmla="*/ 183494 w 1364681"/>
              <a:gd name="connsiteY47" fmla="*/ 890967 h 1185358"/>
              <a:gd name="connsiteX48" fmla="*/ 317059 w 1364681"/>
              <a:gd name="connsiteY48" fmla="*/ 939922 h 1185358"/>
              <a:gd name="connsiteX49" fmla="*/ 184583 w 1364681"/>
              <a:gd name="connsiteY49" fmla="*/ 428187 h 1185358"/>
              <a:gd name="connsiteX50" fmla="*/ 184583 w 1364681"/>
              <a:gd name="connsiteY50" fmla="*/ 429927 h 1185358"/>
              <a:gd name="connsiteX51" fmla="*/ 3681 w 1364681"/>
              <a:gd name="connsiteY51" fmla="*/ 380483 h 1185358"/>
              <a:gd name="connsiteX52" fmla="*/ 0 w 1364681"/>
              <a:gd name="connsiteY52" fmla="*/ 378767 h 1185358"/>
              <a:gd name="connsiteX53" fmla="*/ 5499 w 1364681"/>
              <a:gd name="connsiteY53" fmla="*/ 306086 h 1185358"/>
              <a:gd name="connsiteX54" fmla="*/ 6479 w 1364681"/>
              <a:gd name="connsiteY54" fmla="*/ 301836 h 1185358"/>
              <a:gd name="connsiteX55" fmla="*/ 21248 w 1364681"/>
              <a:gd name="connsiteY55" fmla="*/ 309554 h 1185358"/>
              <a:gd name="connsiteX56" fmla="*/ 179354 w 1364681"/>
              <a:gd name="connsiteY56" fmla="*/ 417743 h 1185358"/>
              <a:gd name="connsiteX57" fmla="*/ 161923 w 1364681"/>
              <a:gd name="connsiteY57" fmla="*/ 363785 h 1185358"/>
              <a:gd name="connsiteX58" fmla="*/ 76864 w 1364681"/>
              <a:gd name="connsiteY58" fmla="*/ 223531 h 1185358"/>
              <a:gd name="connsiteX59" fmla="*/ 45093 w 1364681"/>
              <a:gd name="connsiteY59" fmla="*/ 153773 h 1185358"/>
              <a:gd name="connsiteX60" fmla="*/ 78906 w 1364681"/>
              <a:gd name="connsiteY60" fmla="*/ 67954 h 1185358"/>
              <a:gd name="connsiteX61" fmla="*/ 102657 w 1364681"/>
              <a:gd name="connsiteY61" fmla="*/ 120101 h 1185358"/>
              <a:gd name="connsiteX62" fmla="*/ 177611 w 1364681"/>
              <a:gd name="connsiteY62" fmla="*/ 358563 h 1185358"/>
              <a:gd name="connsiteX63" fmla="*/ 231647 w 1364681"/>
              <a:gd name="connsiteY63" fmla="*/ 436890 h 1185358"/>
              <a:gd name="connsiteX64" fmla="*/ 224675 w 1364681"/>
              <a:gd name="connsiteY64" fmla="*/ 257608 h 1185358"/>
              <a:gd name="connsiteX65" fmla="*/ 259537 w 1364681"/>
              <a:gd name="connsiteY65" fmla="*/ 0 h 11853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1364681" h="1185358">
                <a:moveTo>
                  <a:pt x="548838" y="773663"/>
                </a:moveTo>
                <a:lnTo>
                  <a:pt x="549308" y="776172"/>
                </a:lnTo>
                <a:lnTo>
                  <a:pt x="549111" y="776736"/>
                </a:lnTo>
                <a:close/>
                <a:moveTo>
                  <a:pt x="259537" y="0"/>
                </a:moveTo>
                <a:cubicBezTo>
                  <a:pt x="278711" y="0"/>
                  <a:pt x="290913" y="114879"/>
                  <a:pt x="289170" y="257608"/>
                </a:cubicBezTo>
                <a:cubicBezTo>
                  <a:pt x="289170" y="363785"/>
                  <a:pt x="278711" y="452555"/>
                  <a:pt x="266509" y="492589"/>
                </a:cubicBezTo>
                <a:cubicBezTo>
                  <a:pt x="292656" y="532622"/>
                  <a:pt x="313573" y="572656"/>
                  <a:pt x="332747" y="610949"/>
                </a:cubicBezTo>
                <a:cubicBezTo>
                  <a:pt x="337977" y="563953"/>
                  <a:pt x="350179" y="499551"/>
                  <a:pt x="367610" y="429927"/>
                </a:cubicBezTo>
                <a:cubicBezTo>
                  <a:pt x="402472" y="290680"/>
                  <a:pt x="444307" y="182763"/>
                  <a:pt x="461738" y="186244"/>
                </a:cubicBezTo>
                <a:cubicBezTo>
                  <a:pt x="479169" y="191466"/>
                  <a:pt x="465224" y="306345"/>
                  <a:pt x="432105" y="445593"/>
                </a:cubicBezTo>
                <a:cubicBezTo>
                  <a:pt x="407701" y="543066"/>
                  <a:pt x="379812" y="624874"/>
                  <a:pt x="358894" y="663167"/>
                </a:cubicBezTo>
                <a:cubicBezTo>
                  <a:pt x="411188" y="779787"/>
                  <a:pt x="442564" y="891185"/>
                  <a:pt x="446050" y="1009545"/>
                </a:cubicBezTo>
                <a:cubicBezTo>
                  <a:pt x="479169" y="957328"/>
                  <a:pt x="508802" y="889444"/>
                  <a:pt x="527976" y="833745"/>
                </a:cubicBezTo>
                <a:cubicBezTo>
                  <a:pt x="526233" y="832005"/>
                  <a:pt x="524490" y="832005"/>
                  <a:pt x="524490" y="828523"/>
                </a:cubicBezTo>
                <a:cubicBezTo>
                  <a:pt x="524490" y="825042"/>
                  <a:pt x="527976" y="821561"/>
                  <a:pt x="534948" y="816339"/>
                </a:cubicBezTo>
                <a:cubicBezTo>
                  <a:pt x="539306" y="805025"/>
                  <a:pt x="542792" y="795017"/>
                  <a:pt x="545843" y="786096"/>
                </a:cubicBezTo>
                <a:lnTo>
                  <a:pt x="549111" y="776736"/>
                </a:lnTo>
                <a:lnTo>
                  <a:pt x="549111" y="776741"/>
                </a:lnTo>
                <a:lnTo>
                  <a:pt x="549674" y="778130"/>
                </a:lnTo>
                <a:lnTo>
                  <a:pt x="550636" y="783268"/>
                </a:lnTo>
                <a:cubicBezTo>
                  <a:pt x="551944" y="784138"/>
                  <a:pt x="551944" y="783703"/>
                  <a:pt x="551426" y="782452"/>
                </a:cubicBezTo>
                <a:lnTo>
                  <a:pt x="549674" y="778130"/>
                </a:lnTo>
                <a:lnTo>
                  <a:pt x="549308" y="776172"/>
                </a:lnTo>
                <a:lnTo>
                  <a:pt x="554123" y="762381"/>
                </a:lnTo>
                <a:cubicBezTo>
                  <a:pt x="550636" y="764121"/>
                  <a:pt x="549002" y="766515"/>
                  <a:pt x="548430" y="769071"/>
                </a:cubicBezTo>
                <a:lnTo>
                  <a:pt x="548838" y="773663"/>
                </a:lnTo>
                <a:lnTo>
                  <a:pt x="547940" y="768867"/>
                </a:lnTo>
                <a:cubicBezTo>
                  <a:pt x="553469" y="720607"/>
                  <a:pt x="640407" y="574396"/>
                  <a:pt x="780727" y="428187"/>
                </a:cubicBezTo>
                <a:cubicBezTo>
                  <a:pt x="942836" y="261089"/>
                  <a:pt x="1092744" y="142729"/>
                  <a:pt x="1113661" y="161876"/>
                </a:cubicBezTo>
                <a:cubicBezTo>
                  <a:pt x="1134578" y="182763"/>
                  <a:pt x="1021276" y="335935"/>
                  <a:pt x="859167" y="503032"/>
                </a:cubicBezTo>
                <a:cubicBezTo>
                  <a:pt x="735406" y="630096"/>
                  <a:pt x="618618" y="729310"/>
                  <a:pt x="561095" y="758900"/>
                </a:cubicBezTo>
                <a:cubicBezTo>
                  <a:pt x="561095" y="774565"/>
                  <a:pt x="561095" y="790230"/>
                  <a:pt x="559352" y="804155"/>
                </a:cubicBezTo>
                <a:cubicBezTo>
                  <a:pt x="623847" y="781527"/>
                  <a:pt x="770268" y="755418"/>
                  <a:pt x="939350" y="741494"/>
                </a:cubicBezTo>
                <a:cubicBezTo>
                  <a:pt x="1172927" y="722347"/>
                  <a:pt x="1362926" y="732791"/>
                  <a:pt x="1364669" y="760640"/>
                </a:cubicBezTo>
                <a:cubicBezTo>
                  <a:pt x="1366412" y="790230"/>
                  <a:pt x="1181642" y="830264"/>
                  <a:pt x="948066" y="849411"/>
                </a:cubicBezTo>
                <a:cubicBezTo>
                  <a:pt x="768525" y="863335"/>
                  <a:pt x="616875" y="861595"/>
                  <a:pt x="554123" y="845929"/>
                </a:cubicBezTo>
                <a:cubicBezTo>
                  <a:pt x="527976" y="990399"/>
                  <a:pt x="442564" y="1127906"/>
                  <a:pt x="442564" y="1127906"/>
                </a:cubicBezTo>
                <a:lnTo>
                  <a:pt x="442564" y="1126165"/>
                </a:lnTo>
                <a:lnTo>
                  <a:pt x="433782" y="1185358"/>
                </a:lnTo>
                <a:lnTo>
                  <a:pt x="409926" y="1173146"/>
                </a:lnTo>
                <a:cubicBezTo>
                  <a:pt x="374439" y="1151583"/>
                  <a:pt x="340635" y="1127527"/>
                  <a:pt x="308758" y="1101219"/>
                </a:cubicBezTo>
                <a:lnTo>
                  <a:pt x="306177" y="1098759"/>
                </a:lnTo>
                <a:lnTo>
                  <a:pt x="306601" y="1094345"/>
                </a:lnTo>
                <a:cubicBezTo>
                  <a:pt x="303659" y="1045228"/>
                  <a:pt x="275225" y="1011286"/>
                  <a:pt x="212473" y="985177"/>
                </a:cubicBezTo>
                <a:lnTo>
                  <a:pt x="184408" y="971573"/>
                </a:lnTo>
                <a:lnTo>
                  <a:pt x="142558" y="918310"/>
                </a:lnTo>
                <a:lnTo>
                  <a:pt x="92255" y="830791"/>
                </a:lnTo>
                <a:lnTo>
                  <a:pt x="183494" y="890967"/>
                </a:lnTo>
                <a:cubicBezTo>
                  <a:pt x="258665" y="937746"/>
                  <a:pt x="315316" y="965160"/>
                  <a:pt x="317059" y="939922"/>
                </a:cubicBezTo>
                <a:cubicBezTo>
                  <a:pt x="317059" y="778046"/>
                  <a:pt x="243849" y="595284"/>
                  <a:pt x="184583" y="428187"/>
                </a:cubicBezTo>
                <a:cubicBezTo>
                  <a:pt x="184583" y="429927"/>
                  <a:pt x="184583" y="429927"/>
                  <a:pt x="184583" y="429927"/>
                </a:cubicBezTo>
                <a:cubicBezTo>
                  <a:pt x="176739" y="444287"/>
                  <a:pt x="103202" y="423400"/>
                  <a:pt x="3681" y="380483"/>
                </a:cubicBezTo>
                <a:lnTo>
                  <a:pt x="0" y="378767"/>
                </a:lnTo>
                <a:lnTo>
                  <a:pt x="5499" y="306086"/>
                </a:lnTo>
                <a:lnTo>
                  <a:pt x="6479" y="301836"/>
                </a:lnTo>
                <a:lnTo>
                  <a:pt x="21248" y="309554"/>
                </a:lnTo>
                <a:cubicBezTo>
                  <a:pt x="103855" y="355408"/>
                  <a:pt x="163666" y="396856"/>
                  <a:pt x="179354" y="417743"/>
                </a:cubicBezTo>
                <a:cubicBezTo>
                  <a:pt x="174124" y="400337"/>
                  <a:pt x="167152" y="382931"/>
                  <a:pt x="161923" y="363785"/>
                </a:cubicBezTo>
                <a:cubicBezTo>
                  <a:pt x="143620" y="348119"/>
                  <a:pt x="111590" y="295249"/>
                  <a:pt x="76864" y="223531"/>
                </a:cubicBezTo>
                <a:lnTo>
                  <a:pt x="45093" y="153773"/>
                </a:lnTo>
                <a:lnTo>
                  <a:pt x="78906" y="67954"/>
                </a:lnTo>
                <a:lnTo>
                  <a:pt x="102657" y="120101"/>
                </a:lnTo>
                <a:cubicBezTo>
                  <a:pt x="149721" y="229759"/>
                  <a:pt x="179354" y="325491"/>
                  <a:pt x="177611" y="358563"/>
                </a:cubicBezTo>
                <a:cubicBezTo>
                  <a:pt x="195042" y="384672"/>
                  <a:pt x="214216" y="410781"/>
                  <a:pt x="231647" y="436890"/>
                </a:cubicBezTo>
                <a:cubicBezTo>
                  <a:pt x="226418" y="391634"/>
                  <a:pt x="222932" y="327232"/>
                  <a:pt x="224675" y="257608"/>
                </a:cubicBezTo>
                <a:cubicBezTo>
                  <a:pt x="224675" y="114879"/>
                  <a:pt x="242106" y="0"/>
                  <a:pt x="259537" y="0"/>
                </a:cubicBezTo>
                <a:close/>
              </a:path>
            </a:pathLst>
          </a:custGeom>
          <a:solidFill>
            <a:schemeClr val="accent3">
              <a:lumMod val="75000"/>
              <a:alpha val="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7" name="KSO_TEMPLATE" hidden="1"/>
          <p:cNvSpPr/>
          <p:nvPr userDrawn="1">
            <p:custDataLst>
              <p:tags r:id="rId21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2"/>
          </a:solidFill>
          <a:latin typeface="汉仪楷体简" panose="02010600000101010101" charset="-128"/>
          <a:ea typeface="汉仪楷体简" panose="02010600000101010101" charset="-128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2.xml"/><Relationship Id="rId3" Type="http://schemas.openxmlformats.org/officeDocument/2006/relationships/tags" Target="../tags/tag168.xml"/><Relationship Id="rId2" Type="http://schemas.openxmlformats.org/officeDocument/2006/relationships/tags" Target="../tags/tag167.xml"/><Relationship Id="rId1" Type="http://schemas.openxmlformats.org/officeDocument/2006/relationships/tags" Target="../tags/tag166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2.jpeg"/><Relationship Id="rId3" Type="http://schemas.openxmlformats.org/officeDocument/2006/relationships/tags" Target="../tags/tag218.xml"/><Relationship Id="rId2" Type="http://schemas.openxmlformats.org/officeDocument/2006/relationships/image" Target="../media/image11.png"/><Relationship Id="rId1" Type="http://schemas.openxmlformats.org/officeDocument/2006/relationships/tags" Target="../tags/tag21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20.xml"/><Relationship Id="rId1" Type="http://schemas.openxmlformats.org/officeDocument/2006/relationships/tags" Target="../tags/tag219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229.xml"/><Relationship Id="rId8" Type="http://schemas.openxmlformats.org/officeDocument/2006/relationships/tags" Target="../tags/tag228.xml"/><Relationship Id="rId7" Type="http://schemas.openxmlformats.org/officeDocument/2006/relationships/tags" Target="../tags/tag227.xml"/><Relationship Id="rId6" Type="http://schemas.openxmlformats.org/officeDocument/2006/relationships/tags" Target="../tags/tag226.xml"/><Relationship Id="rId5" Type="http://schemas.openxmlformats.org/officeDocument/2006/relationships/tags" Target="../tags/tag225.xml"/><Relationship Id="rId4" Type="http://schemas.openxmlformats.org/officeDocument/2006/relationships/tags" Target="../tags/tag224.xml"/><Relationship Id="rId3" Type="http://schemas.openxmlformats.org/officeDocument/2006/relationships/tags" Target="../tags/tag223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222.xml"/><Relationship Id="rId19" Type="http://schemas.openxmlformats.org/officeDocument/2006/relationships/tags" Target="../tags/tag239.xml"/><Relationship Id="rId18" Type="http://schemas.openxmlformats.org/officeDocument/2006/relationships/tags" Target="../tags/tag238.xml"/><Relationship Id="rId17" Type="http://schemas.openxmlformats.org/officeDocument/2006/relationships/tags" Target="../tags/tag237.xml"/><Relationship Id="rId16" Type="http://schemas.openxmlformats.org/officeDocument/2006/relationships/tags" Target="../tags/tag236.xml"/><Relationship Id="rId15" Type="http://schemas.openxmlformats.org/officeDocument/2006/relationships/tags" Target="../tags/tag235.xml"/><Relationship Id="rId14" Type="http://schemas.openxmlformats.org/officeDocument/2006/relationships/tags" Target="../tags/tag234.xml"/><Relationship Id="rId13" Type="http://schemas.openxmlformats.org/officeDocument/2006/relationships/tags" Target="../tags/tag233.xml"/><Relationship Id="rId12" Type="http://schemas.openxmlformats.org/officeDocument/2006/relationships/tags" Target="../tags/tag232.xml"/><Relationship Id="rId11" Type="http://schemas.openxmlformats.org/officeDocument/2006/relationships/tags" Target="../tags/tag231.xml"/><Relationship Id="rId10" Type="http://schemas.openxmlformats.org/officeDocument/2006/relationships/tags" Target="../tags/tag230.xml"/><Relationship Id="rId1" Type="http://schemas.openxmlformats.org/officeDocument/2006/relationships/tags" Target="../tags/tag221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248.xml"/><Relationship Id="rId8" Type="http://schemas.openxmlformats.org/officeDocument/2006/relationships/tags" Target="../tags/tag247.xml"/><Relationship Id="rId7" Type="http://schemas.openxmlformats.org/officeDocument/2006/relationships/tags" Target="../tags/tag246.xml"/><Relationship Id="rId6" Type="http://schemas.openxmlformats.org/officeDocument/2006/relationships/tags" Target="../tags/tag245.xml"/><Relationship Id="rId5" Type="http://schemas.openxmlformats.org/officeDocument/2006/relationships/tags" Target="../tags/tag244.xml"/><Relationship Id="rId43" Type="http://schemas.openxmlformats.org/officeDocument/2006/relationships/notesSlide" Target="../notesSlides/notesSlide4.xml"/><Relationship Id="rId42" Type="http://schemas.openxmlformats.org/officeDocument/2006/relationships/slideLayout" Target="../slideLayouts/slideLayout18.xml"/><Relationship Id="rId41" Type="http://schemas.openxmlformats.org/officeDocument/2006/relationships/tags" Target="../tags/tag268.xml"/><Relationship Id="rId40" Type="http://schemas.openxmlformats.org/officeDocument/2006/relationships/image" Target="../media/image25.svg"/><Relationship Id="rId4" Type="http://schemas.openxmlformats.org/officeDocument/2006/relationships/tags" Target="../tags/tag243.xml"/><Relationship Id="rId39" Type="http://schemas.openxmlformats.org/officeDocument/2006/relationships/image" Target="../media/image24.png"/><Relationship Id="rId38" Type="http://schemas.openxmlformats.org/officeDocument/2006/relationships/tags" Target="../tags/tag267.xml"/><Relationship Id="rId37" Type="http://schemas.openxmlformats.org/officeDocument/2006/relationships/image" Target="../media/image23.svg"/><Relationship Id="rId36" Type="http://schemas.openxmlformats.org/officeDocument/2006/relationships/image" Target="../media/image22.png"/><Relationship Id="rId35" Type="http://schemas.openxmlformats.org/officeDocument/2006/relationships/tags" Target="../tags/tag266.xml"/><Relationship Id="rId34" Type="http://schemas.openxmlformats.org/officeDocument/2006/relationships/image" Target="../media/image21.svg"/><Relationship Id="rId33" Type="http://schemas.openxmlformats.org/officeDocument/2006/relationships/image" Target="../media/image20.png"/><Relationship Id="rId32" Type="http://schemas.openxmlformats.org/officeDocument/2006/relationships/tags" Target="../tags/tag265.xml"/><Relationship Id="rId31" Type="http://schemas.openxmlformats.org/officeDocument/2006/relationships/image" Target="../media/image19.svg"/><Relationship Id="rId30" Type="http://schemas.openxmlformats.org/officeDocument/2006/relationships/image" Target="../media/image18.png"/><Relationship Id="rId3" Type="http://schemas.openxmlformats.org/officeDocument/2006/relationships/tags" Target="../tags/tag242.xml"/><Relationship Id="rId29" Type="http://schemas.openxmlformats.org/officeDocument/2006/relationships/tags" Target="../tags/tag264.xml"/><Relationship Id="rId28" Type="http://schemas.openxmlformats.org/officeDocument/2006/relationships/image" Target="../media/image17.svg"/><Relationship Id="rId27" Type="http://schemas.openxmlformats.org/officeDocument/2006/relationships/image" Target="../media/image16.png"/><Relationship Id="rId26" Type="http://schemas.openxmlformats.org/officeDocument/2006/relationships/tags" Target="../tags/tag263.xml"/><Relationship Id="rId25" Type="http://schemas.openxmlformats.org/officeDocument/2006/relationships/image" Target="../media/image15.svg"/><Relationship Id="rId24" Type="http://schemas.openxmlformats.org/officeDocument/2006/relationships/image" Target="../media/image14.png"/><Relationship Id="rId23" Type="http://schemas.openxmlformats.org/officeDocument/2006/relationships/tags" Target="../tags/tag262.xml"/><Relationship Id="rId22" Type="http://schemas.openxmlformats.org/officeDocument/2006/relationships/tags" Target="../tags/tag261.xml"/><Relationship Id="rId21" Type="http://schemas.openxmlformats.org/officeDocument/2006/relationships/tags" Target="../tags/tag260.xml"/><Relationship Id="rId20" Type="http://schemas.openxmlformats.org/officeDocument/2006/relationships/tags" Target="../tags/tag259.xml"/><Relationship Id="rId2" Type="http://schemas.openxmlformats.org/officeDocument/2006/relationships/tags" Target="../tags/tag241.xml"/><Relationship Id="rId19" Type="http://schemas.openxmlformats.org/officeDocument/2006/relationships/tags" Target="../tags/tag258.xml"/><Relationship Id="rId18" Type="http://schemas.openxmlformats.org/officeDocument/2006/relationships/tags" Target="../tags/tag257.xml"/><Relationship Id="rId17" Type="http://schemas.openxmlformats.org/officeDocument/2006/relationships/tags" Target="../tags/tag256.xml"/><Relationship Id="rId16" Type="http://schemas.openxmlformats.org/officeDocument/2006/relationships/tags" Target="../tags/tag255.xml"/><Relationship Id="rId15" Type="http://schemas.openxmlformats.org/officeDocument/2006/relationships/tags" Target="../tags/tag254.xml"/><Relationship Id="rId14" Type="http://schemas.openxmlformats.org/officeDocument/2006/relationships/tags" Target="../tags/tag253.xml"/><Relationship Id="rId13" Type="http://schemas.openxmlformats.org/officeDocument/2006/relationships/tags" Target="../tags/tag252.xml"/><Relationship Id="rId12" Type="http://schemas.openxmlformats.org/officeDocument/2006/relationships/tags" Target="../tags/tag251.xml"/><Relationship Id="rId11" Type="http://schemas.openxmlformats.org/officeDocument/2006/relationships/tags" Target="../tags/tag250.xml"/><Relationship Id="rId10" Type="http://schemas.openxmlformats.org/officeDocument/2006/relationships/tags" Target="../tags/tag249.xml"/><Relationship Id="rId1" Type="http://schemas.openxmlformats.org/officeDocument/2006/relationships/tags" Target="../tags/tag24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tags" Target="../tags/tag177.xml"/><Relationship Id="rId8" Type="http://schemas.openxmlformats.org/officeDocument/2006/relationships/tags" Target="../tags/tag176.xml"/><Relationship Id="rId7" Type="http://schemas.openxmlformats.org/officeDocument/2006/relationships/tags" Target="../tags/tag175.xml"/><Relationship Id="rId6" Type="http://schemas.openxmlformats.org/officeDocument/2006/relationships/tags" Target="../tags/tag174.xml"/><Relationship Id="rId5" Type="http://schemas.openxmlformats.org/officeDocument/2006/relationships/tags" Target="../tags/tag173.xml"/><Relationship Id="rId4" Type="http://schemas.openxmlformats.org/officeDocument/2006/relationships/tags" Target="../tags/tag172.xml"/><Relationship Id="rId3" Type="http://schemas.openxmlformats.org/officeDocument/2006/relationships/tags" Target="../tags/tag171.xml"/><Relationship Id="rId27" Type="http://schemas.openxmlformats.org/officeDocument/2006/relationships/slideLayout" Target="../slideLayouts/slideLayout14.xml"/><Relationship Id="rId26" Type="http://schemas.openxmlformats.org/officeDocument/2006/relationships/tags" Target="../tags/tag192.xml"/><Relationship Id="rId25" Type="http://schemas.microsoft.com/office/2007/relationships/hdphoto" Target="../media/image4.wdp"/><Relationship Id="rId24" Type="http://schemas.openxmlformats.org/officeDocument/2006/relationships/image" Target="../media/image3.png"/><Relationship Id="rId23" Type="http://schemas.openxmlformats.org/officeDocument/2006/relationships/tags" Target="../tags/tag191.xml"/><Relationship Id="rId22" Type="http://schemas.openxmlformats.org/officeDocument/2006/relationships/tags" Target="../tags/tag190.xml"/><Relationship Id="rId21" Type="http://schemas.openxmlformats.org/officeDocument/2006/relationships/tags" Target="../tags/tag189.xml"/><Relationship Id="rId20" Type="http://schemas.openxmlformats.org/officeDocument/2006/relationships/tags" Target="../tags/tag188.xml"/><Relationship Id="rId2" Type="http://schemas.openxmlformats.org/officeDocument/2006/relationships/tags" Target="../tags/tag170.xml"/><Relationship Id="rId19" Type="http://schemas.openxmlformats.org/officeDocument/2006/relationships/tags" Target="../tags/tag187.xml"/><Relationship Id="rId18" Type="http://schemas.openxmlformats.org/officeDocument/2006/relationships/tags" Target="../tags/tag186.xml"/><Relationship Id="rId17" Type="http://schemas.openxmlformats.org/officeDocument/2006/relationships/tags" Target="../tags/tag185.xml"/><Relationship Id="rId16" Type="http://schemas.openxmlformats.org/officeDocument/2006/relationships/tags" Target="../tags/tag184.xml"/><Relationship Id="rId15" Type="http://schemas.openxmlformats.org/officeDocument/2006/relationships/tags" Target="../tags/tag183.xml"/><Relationship Id="rId14" Type="http://schemas.openxmlformats.org/officeDocument/2006/relationships/tags" Target="../tags/tag182.xml"/><Relationship Id="rId13" Type="http://schemas.openxmlformats.org/officeDocument/2006/relationships/tags" Target="../tags/tag181.xml"/><Relationship Id="rId12" Type="http://schemas.openxmlformats.org/officeDocument/2006/relationships/tags" Target="../tags/tag180.xml"/><Relationship Id="rId11" Type="http://schemas.openxmlformats.org/officeDocument/2006/relationships/tags" Target="../tags/tag179.xml"/><Relationship Id="rId10" Type="http://schemas.openxmlformats.org/officeDocument/2006/relationships/tags" Target="../tags/tag178.xml"/><Relationship Id="rId1" Type="http://schemas.openxmlformats.org/officeDocument/2006/relationships/tags" Target="../tags/tag169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77.xml"/><Relationship Id="rId8" Type="http://schemas.openxmlformats.org/officeDocument/2006/relationships/tags" Target="../tags/tag276.xml"/><Relationship Id="rId7" Type="http://schemas.openxmlformats.org/officeDocument/2006/relationships/tags" Target="../tags/tag275.xml"/><Relationship Id="rId6" Type="http://schemas.openxmlformats.org/officeDocument/2006/relationships/tags" Target="../tags/tag274.xml"/><Relationship Id="rId5" Type="http://schemas.openxmlformats.org/officeDocument/2006/relationships/tags" Target="../tags/tag273.xml"/><Relationship Id="rId4" Type="http://schemas.openxmlformats.org/officeDocument/2006/relationships/tags" Target="../tags/tag272.xml"/><Relationship Id="rId32" Type="http://schemas.openxmlformats.org/officeDocument/2006/relationships/notesSlide" Target="../notesSlides/notesSlide5.xml"/><Relationship Id="rId31" Type="http://schemas.openxmlformats.org/officeDocument/2006/relationships/slideLayout" Target="../slideLayouts/slideLayout18.xml"/><Relationship Id="rId30" Type="http://schemas.openxmlformats.org/officeDocument/2006/relationships/tags" Target="../tags/tag298.xml"/><Relationship Id="rId3" Type="http://schemas.openxmlformats.org/officeDocument/2006/relationships/tags" Target="../tags/tag271.xml"/><Relationship Id="rId29" Type="http://schemas.openxmlformats.org/officeDocument/2006/relationships/tags" Target="../tags/tag297.xml"/><Relationship Id="rId28" Type="http://schemas.openxmlformats.org/officeDocument/2006/relationships/tags" Target="../tags/tag296.xml"/><Relationship Id="rId27" Type="http://schemas.openxmlformats.org/officeDocument/2006/relationships/tags" Target="../tags/tag295.xml"/><Relationship Id="rId26" Type="http://schemas.openxmlformats.org/officeDocument/2006/relationships/tags" Target="../tags/tag294.xml"/><Relationship Id="rId25" Type="http://schemas.openxmlformats.org/officeDocument/2006/relationships/tags" Target="../tags/tag293.xml"/><Relationship Id="rId24" Type="http://schemas.openxmlformats.org/officeDocument/2006/relationships/tags" Target="../tags/tag292.xml"/><Relationship Id="rId23" Type="http://schemas.openxmlformats.org/officeDocument/2006/relationships/tags" Target="../tags/tag291.xml"/><Relationship Id="rId22" Type="http://schemas.openxmlformats.org/officeDocument/2006/relationships/tags" Target="../tags/tag290.xml"/><Relationship Id="rId21" Type="http://schemas.openxmlformats.org/officeDocument/2006/relationships/tags" Target="../tags/tag289.xml"/><Relationship Id="rId20" Type="http://schemas.openxmlformats.org/officeDocument/2006/relationships/tags" Target="../tags/tag288.xml"/><Relationship Id="rId2" Type="http://schemas.openxmlformats.org/officeDocument/2006/relationships/tags" Target="../tags/tag270.xml"/><Relationship Id="rId19" Type="http://schemas.openxmlformats.org/officeDocument/2006/relationships/tags" Target="../tags/tag287.xml"/><Relationship Id="rId18" Type="http://schemas.openxmlformats.org/officeDocument/2006/relationships/tags" Target="../tags/tag286.xml"/><Relationship Id="rId17" Type="http://schemas.openxmlformats.org/officeDocument/2006/relationships/tags" Target="../tags/tag285.xml"/><Relationship Id="rId16" Type="http://schemas.openxmlformats.org/officeDocument/2006/relationships/tags" Target="../tags/tag284.xml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tags" Target="../tags/tag280.xml"/><Relationship Id="rId11" Type="http://schemas.openxmlformats.org/officeDocument/2006/relationships/tags" Target="../tags/tag279.xml"/><Relationship Id="rId10" Type="http://schemas.openxmlformats.org/officeDocument/2006/relationships/tags" Target="../tags/tag278.xml"/><Relationship Id="rId1" Type="http://schemas.openxmlformats.org/officeDocument/2006/relationships/tags" Target="../tags/tag269.xml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302.xml"/><Relationship Id="rId3" Type="http://schemas.openxmlformats.org/officeDocument/2006/relationships/tags" Target="../tags/tag301.xml"/><Relationship Id="rId2" Type="http://schemas.openxmlformats.org/officeDocument/2006/relationships/tags" Target="../tags/tag300.xml"/><Relationship Id="rId1" Type="http://schemas.openxmlformats.org/officeDocument/2006/relationships/tags" Target="../tags/tag29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tags" Target="../tags/tag303.xml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305.xml"/><Relationship Id="rId1" Type="http://schemas.openxmlformats.org/officeDocument/2006/relationships/tags" Target="../tags/tag304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image" Target="../media/image28.svg"/><Relationship Id="rId8" Type="http://schemas.openxmlformats.org/officeDocument/2006/relationships/image" Target="../media/image27.png"/><Relationship Id="rId7" Type="http://schemas.openxmlformats.org/officeDocument/2006/relationships/tags" Target="../tags/tag312.xml"/><Relationship Id="rId6" Type="http://schemas.openxmlformats.org/officeDocument/2006/relationships/tags" Target="../tags/tag311.xml"/><Relationship Id="rId5" Type="http://schemas.openxmlformats.org/officeDocument/2006/relationships/tags" Target="../tags/tag310.xml"/><Relationship Id="rId4" Type="http://schemas.openxmlformats.org/officeDocument/2006/relationships/tags" Target="../tags/tag309.xml"/><Relationship Id="rId3" Type="http://schemas.openxmlformats.org/officeDocument/2006/relationships/tags" Target="../tags/tag308.xml"/><Relationship Id="rId26" Type="http://schemas.openxmlformats.org/officeDocument/2006/relationships/notesSlide" Target="../notesSlides/notesSlide8.xml"/><Relationship Id="rId25" Type="http://schemas.openxmlformats.org/officeDocument/2006/relationships/slideLayout" Target="../slideLayouts/slideLayout18.xml"/><Relationship Id="rId24" Type="http://schemas.openxmlformats.org/officeDocument/2006/relationships/tags" Target="../tags/tag323.xml"/><Relationship Id="rId23" Type="http://schemas.openxmlformats.org/officeDocument/2006/relationships/tags" Target="../tags/tag322.xml"/><Relationship Id="rId22" Type="http://schemas.openxmlformats.org/officeDocument/2006/relationships/image" Target="../media/image32.svg"/><Relationship Id="rId21" Type="http://schemas.openxmlformats.org/officeDocument/2006/relationships/image" Target="../media/image31.png"/><Relationship Id="rId20" Type="http://schemas.openxmlformats.org/officeDocument/2006/relationships/tags" Target="../tags/tag321.xml"/><Relationship Id="rId2" Type="http://schemas.openxmlformats.org/officeDocument/2006/relationships/tags" Target="../tags/tag307.xml"/><Relationship Id="rId19" Type="http://schemas.openxmlformats.org/officeDocument/2006/relationships/tags" Target="../tags/tag320.xml"/><Relationship Id="rId18" Type="http://schemas.openxmlformats.org/officeDocument/2006/relationships/tags" Target="../tags/tag319.xml"/><Relationship Id="rId17" Type="http://schemas.openxmlformats.org/officeDocument/2006/relationships/tags" Target="../tags/tag318.xml"/><Relationship Id="rId16" Type="http://schemas.openxmlformats.org/officeDocument/2006/relationships/tags" Target="../tags/tag317.xml"/><Relationship Id="rId15" Type="http://schemas.openxmlformats.org/officeDocument/2006/relationships/image" Target="../media/image30.svg"/><Relationship Id="rId14" Type="http://schemas.openxmlformats.org/officeDocument/2006/relationships/image" Target="../media/image29.png"/><Relationship Id="rId13" Type="http://schemas.openxmlformats.org/officeDocument/2006/relationships/tags" Target="../tags/tag316.xml"/><Relationship Id="rId12" Type="http://schemas.openxmlformats.org/officeDocument/2006/relationships/tags" Target="../tags/tag315.xml"/><Relationship Id="rId11" Type="http://schemas.openxmlformats.org/officeDocument/2006/relationships/tags" Target="../tags/tag314.xml"/><Relationship Id="rId10" Type="http://schemas.openxmlformats.org/officeDocument/2006/relationships/tags" Target="../tags/tag313.xml"/><Relationship Id="rId1" Type="http://schemas.openxmlformats.org/officeDocument/2006/relationships/tags" Target="../tags/tag30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tags" Target="../tags/tag325.xml"/><Relationship Id="rId1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328.xml"/><Relationship Id="rId2" Type="http://schemas.openxmlformats.org/officeDocument/2006/relationships/tags" Target="../tags/tag327.xml"/><Relationship Id="rId1" Type="http://schemas.openxmlformats.org/officeDocument/2006/relationships/tags" Target="../tags/tag326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194.xml"/><Relationship Id="rId1" Type="http://schemas.openxmlformats.org/officeDocument/2006/relationships/tags" Target="../tags/tag19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6.png"/><Relationship Id="rId7" Type="http://schemas.openxmlformats.org/officeDocument/2006/relationships/tags" Target="../tags/tag200.xml"/><Relationship Id="rId6" Type="http://schemas.openxmlformats.org/officeDocument/2006/relationships/tags" Target="../tags/tag199.xml"/><Relationship Id="rId5" Type="http://schemas.openxmlformats.org/officeDocument/2006/relationships/tags" Target="../tags/tag198.xml"/><Relationship Id="rId4" Type="http://schemas.openxmlformats.org/officeDocument/2006/relationships/image" Target="../media/image5.jpeg"/><Relationship Id="rId3" Type="http://schemas.openxmlformats.org/officeDocument/2006/relationships/tags" Target="../tags/tag197.xml"/><Relationship Id="rId2" Type="http://schemas.openxmlformats.org/officeDocument/2006/relationships/tags" Target="../tags/tag196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02.xml"/><Relationship Id="rId12" Type="http://schemas.openxmlformats.org/officeDocument/2006/relationships/image" Target="../media/image9.svg"/><Relationship Id="rId11" Type="http://schemas.openxmlformats.org/officeDocument/2006/relationships/image" Target="../media/image8.png"/><Relationship Id="rId10" Type="http://schemas.openxmlformats.org/officeDocument/2006/relationships/tags" Target="../tags/tag201.xml"/><Relationship Id="rId1" Type="http://schemas.openxmlformats.org/officeDocument/2006/relationships/tags" Target="../tags/tag195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image" Target="../media/image7.svg"/><Relationship Id="rId8" Type="http://schemas.openxmlformats.org/officeDocument/2006/relationships/image" Target="../media/image6.png"/><Relationship Id="rId7" Type="http://schemas.openxmlformats.org/officeDocument/2006/relationships/tags" Target="../tags/tag208.xml"/><Relationship Id="rId6" Type="http://schemas.openxmlformats.org/officeDocument/2006/relationships/tags" Target="../tags/tag207.xml"/><Relationship Id="rId5" Type="http://schemas.openxmlformats.org/officeDocument/2006/relationships/tags" Target="../tags/tag206.xml"/><Relationship Id="rId4" Type="http://schemas.openxmlformats.org/officeDocument/2006/relationships/tags" Target="../tags/tag205.xml"/><Relationship Id="rId3" Type="http://schemas.openxmlformats.org/officeDocument/2006/relationships/image" Target="../media/image10.jpeg"/><Relationship Id="rId2" Type="http://schemas.openxmlformats.org/officeDocument/2006/relationships/tags" Target="../tags/tag204.xml"/><Relationship Id="rId14" Type="http://schemas.openxmlformats.org/officeDocument/2006/relationships/slideLayout" Target="../slideLayouts/slideLayout18.xml"/><Relationship Id="rId13" Type="http://schemas.openxmlformats.org/officeDocument/2006/relationships/tags" Target="../tags/tag210.xml"/><Relationship Id="rId12" Type="http://schemas.openxmlformats.org/officeDocument/2006/relationships/image" Target="../media/image9.svg"/><Relationship Id="rId11" Type="http://schemas.openxmlformats.org/officeDocument/2006/relationships/image" Target="../media/image8.png"/><Relationship Id="rId10" Type="http://schemas.openxmlformats.org/officeDocument/2006/relationships/tags" Target="../tags/tag209.xml"/><Relationship Id="rId1" Type="http://schemas.openxmlformats.org/officeDocument/2006/relationships/tags" Target="../tags/tag20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2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14.xml"/><Relationship Id="rId1" Type="http://schemas.openxmlformats.org/officeDocument/2006/relationships/tags" Target="../tags/tag2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654415" y="909320"/>
            <a:ext cx="1913890" cy="4785995"/>
          </a:xfrm>
        </p:spPr>
        <p:txBody>
          <a:bodyPr lIns="71755" tIns="396240" bIns="107950">
            <a:normAutofit fontScale="90000"/>
          </a:bodyPr>
          <a:lstStyle/>
          <a:p>
            <a:r>
              <a:rPr lang="en-US" altLang="zh-CN"/>
              <a:t>	</a:t>
            </a:r>
            <a:r>
              <a:rPr lang="en-US" altLang="zh-CN" sz="3200"/>
              <a:t>赋</a:t>
            </a:r>
            <a:r>
              <a:rPr lang="en-US" altLang="zh-CN" sz="3200">
                <a:solidFill>
                  <a:srgbClr val="FFFFFF"/>
                </a:solidFill>
              </a:rPr>
              <a:t>能写</a:t>
            </a:r>
            <a:r>
              <a:rPr lang="en-US" altLang="zh-CN" sz="3200"/>
              <a:t>作——</a:t>
            </a:r>
            <a:br>
              <a:rPr lang="en-US" altLang="zh-CN" sz="3200"/>
            </a:br>
            <a:r>
              <a:rPr lang="en-US" altLang="zh-CN" sz="3200"/>
              <a:t>		</a:t>
            </a:r>
            <a:r>
              <a:rPr sz="8900">
                <a:solidFill>
                  <a:srgbClr val="FF0000"/>
                </a:solidFill>
                <a:latin typeface="方正思念成诗" panose="02010600010101010101" charset="-122"/>
                <a:ea typeface="方正思念成诗" panose="02010600010101010101" charset="-122"/>
                <a:sym typeface="汉仪颜楷简" panose="00020600040101010101" charset="-122"/>
              </a:rPr>
              <a:t>问渠</a:t>
            </a:r>
            <a:endParaRPr sz="8900">
              <a:solidFill>
                <a:srgbClr val="FF0000"/>
              </a:solidFill>
              <a:latin typeface="方正思念成诗" panose="02010600010101010101" charset="-122"/>
              <a:ea typeface="方正思念成诗" panose="02010600010101010101" charset="-122"/>
              <a:sym typeface="汉仪颜楷简" panose="00020600040101010101" charset="-122"/>
            </a:endParaRPr>
          </a:p>
        </p:txBody>
      </p:sp>
      <p:sp>
        <p:nvSpPr>
          <p:cNvPr id="5" name="副标题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7573736" y="1371600"/>
            <a:ext cx="419099" cy="4238626"/>
          </a:xfrm>
        </p:spPr>
        <p:txBody>
          <a:bodyPr>
            <a:normAutofit lnSpcReduction="10000"/>
          </a:bodyPr>
          <a:lstStyle/>
          <a:p>
            <a:r>
              <a:rPr lang="zh-CN" altLang="en-US"/>
              <a:t>汇报人: 胡钰杉</a:t>
            </a:r>
            <a:endParaRPr lang="zh-CN" altLang="en-US" dirty="0">
              <a:ea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9955530" y="1014730"/>
            <a:ext cx="130238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6600" u="sng">
                <a:solidFill>
                  <a:srgbClr val="FF0000"/>
                </a:solidFill>
                <a:latin typeface="Starlight" panose="00000500000000000000" charset="0"/>
                <a:cs typeface="Starlight" panose="00000500000000000000" charset="0"/>
                <a:sym typeface="Starlight" panose="00000500000000000000" charset="0"/>
              </a:rPr>
              <a:t>AI</a:t>
            </a:r>
            <a:endParaRPr lang="en-US" altLang="zh-CN" sz="6600" u="sng">
              <a:solidFill>
                <a:srgbClr val="FF0000"/>
              </a:solidFill>
              <a:latin typeface="Starlight" panose="00000500000000000000" charset="0"/>
              <a:cs typeface="Starlight" panose="00000500000000000000" charset="0"/>
              <a:sym typeface="Starlight" panose="00000500000000000000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851660" y="5639435"/>
            <a:ext cx="44577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200">
                <a:solidFill>
                  <a:schemeClr val="accent2"/>
                </a:solidFill>
              </a:rPr>
              <a:t>组员：蒋梦远、武占旗、刘瑞珅</a:t>
            </a:r>
            <a:endParaRPr lang="zh-CN" altLang="en-US" sz="2200">
              <a:solidFill>
                <a:schemeClr val="accent2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1.AI大模型的特点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indent="711200" fontAlgn="auto"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FF0000"/>
                </a:solidFill>
              </a:rPr>
              <a:t>“快”：</a:t>
            </a:r>
            <a:r>
              <a:rPr lang="zh-CN" altLang="en-US" sz="2800"/>
              <a:t>数秒之内上千的文字输出，且能做到基本的结构语法连贯、结构体系完整。</a:t>
            </a:r>
            <a:endParaRPr lang="zh-CN" altLang="en-US" sz="2800"/>
          </a:p>
          <a:p>
            <a:pPr indent="711200" fontAlgn="auto"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FF0000"/>
                </a:solidFill>
              </a:rPr>
              <a:t>“准”：</a:t>
            </a:r>
            <a:r>
              <a:rPr lang="zh-CN" altLang="en-US" sz="2800"/>
              <a:t>对于限定词明确的要求，AI能够准确地找到对应的概念，并截取整合成通顺的语句输出。</a:t>
            </a:r>
            <a:endParaRPr lang="zh-CN" altLang="en-US" sz="2800"/>
          </a:p>
          <a:p>
            <a:pPr indent="711200" fontAlgn="auto">
              <a:extLst>
                <a:ext uri="{35155182-B16C-46BC-9424-99874614C6A1}">
                  <wpsdc:indentchars xmlns:wpsdc="http://www.wps.cn/officeDocument/2017/drawingmlCustomData" val="200" checksum="3773799597"/>
                </a:ext>
              </a:extLst>
            </a:pPr>
            <a:r>
              <a:rPr lang="zh-CN" altLang="en-US" sz="2800">
                <a:solidFill>
                  <a:srgbClr val="FF0000"/>
                </a:solidFill>
              </a:rPr>
              <a:t>“随机”：</a:t>
            </a:r>
            <a:r>
              <a:rPr lang="zh-CN" altLang="en-US" sz="2800"/>
              <a:t>虽然AI模型的算法为其划有约束条件，但体量巨大的随机空间使得AI的输出结果具有某种意义上的随机性，这种随机有好有坏，偶尔会产生意想不到的结果。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2.AI赋能写作具体可以应用如何应用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/>
              <a:t>这些功能如何能在辅助写作上发挥作用？</a:t>
            </a:r>
            <a:endParaRPr lang="zh-CN" altLang="en-US"/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/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>
                <a:solidFill>
                  <a:srgbClr val="FF0000"/>
                </a:solidFill>
              </a:rPr>
              <a:t>一、大体量、快速、精确搜索。</a:t>
            </a:r>
            <a:endParaRPr lang="zh-CN" altLang="en-US">
              <a:solidFill>
                <a:srgbClr val="FF0000"/>
              </a:solidFill>
            </a:endParaRPr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>
                <a:solidFill>
                  <a:srgbClr val="FF0000"/>
                </a:solidFill>
              </a:rPr>
              <a:t>对文字创作者来说，AI意味着手边有了囊括古今的大辞典。</a:t>
            </a:r>
            <a:endParaRPr lang="zh-CN" altLang="en-US">
              <a:solidFill>
                <a:srgbClr val="FF0000"/>
              </a:solidFill>
            </a:endParaRPr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/>
              <a:t>不仅是概念、字词方面的同义替换和相关参考，更重要的是方便习惯于考证的小作家们对信息追本溯源。而有了这个基础，也将方便搭建创作相关的词库、概念库、摘要库、风格库等，不仅便利于文字本身，也可为创作者提供充分的选择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2.AI赋能写作具体可以应用如何应用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/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>
                <a:solidFill>
                  <a:srgbClr val="FF0000"/>
                </a:solidFill>
              </a:rPr>
              <a:t>二、结构性的语法纠错、大纲生成、对话模式。</a:t>
            </a:r>
            <a:endParaRPr lang="zh-CN" altLang="en-US">
              <a:solidFill>
                <a:srgbClr val="FF0000"/>
              </a:solidFill>
            </a:endParaRPr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/>
              <a:t>如今AI仍对一些语义语法错误毫无所察，却能够比较精确地找到文段中的结构性语法错误。</a:t>
            </a:r>
            <a:endParaRPr lang="zh-CN" altLang="en-US"/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>
                <a:solidFill>
                  <a:srgbClr val="FF0000"/>
                </a:solidFill>
              </a:rPr>
              <a:t>其严谨的、规范化的、套路式的（过拟合的）特点，恰能满足创作者们对大纲的需求。特别是可以通过对话对大纲进一步精确细化的模式，较为普遍地得到了创作者们的青睐。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2.AI赋能写作具体可以应用如何应用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/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>
                <a:solidFill>
                  <a:srgbClr val="FF0000"/>
                </a:solidFill>
              </a:rPr>
              <a:t>三、随机关键词句库、随机话题库。</a:t>
            </a:r>
            <a:endParaRPr lang="zh-CN" altLang="en-US">
              <a:solidFill>
                <a:srgbClr val="FF0000"/>
              </a:solidFill>
            </a:endParaRPr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>
                <a:solidFill>
                  <a:srgbClr val="FF0000"/>
                </a:solidFill>
              </a:rPr>
              <a:t>依托于其“随机”的特性，搭建灵感池，步入其中，对创作者们来说就如遨游星海，任君挑选。</a:t>
            </a:r>
            <a:endParaRPr lang="zh-CN" altLang="en-US"/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/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>
                <a:solidFill>
                  <a:srgbClr val="FF0000"/>
                </a:solidFill>
              </a:rPr>
              <a:t>四、基于AI的快速转录。</a:t>
            </a:r>
            <a:endParaRPr lang="zh-CN" altLang="en-US">
              <a:solidFill>
                <a:srgbClr val="FF0000"/>
              </a:solidFill>
            </a:endParaRPr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>
                <a:solidFill>
                  <a:srgbClr val="FF0000"/>
                </a:solidFill>
              </a:rPr>
              <a:t>从书面手写到电子扫描件，从语音记录到文字记录，从聊天框零散的对话到整理好的文件。</a:t>
            </a:r>
            <a:endParaRPr lang="zh-CN" altLang="en-US">
              <a:solidFill>
                <a:srgbClr val="FF0000"/>
              </a:solidFill>
            </a:endParaRPr>
          </a:p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/>
              <a:t>记录、转录、分类、贴标签、智能排版，这是电子信息时代一篇文章诞生前的必要程序，有了AI加入应当能更高效完成。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3.创作者们主要会在哪些方面对AI产生排斥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创作者对AI的要求是：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实用、可泛用、可娱乐。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创作者对：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大量的生成式（代替写作）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模板化（只采取一种审美标准）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语义错误（对自然语言的理解停留于表面）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侵犯著作权（随意爬取）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1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影响学术公平（AI学术论文）</a:t>
            </a: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lvl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+mn-ea"/>
              </a:rPr>
              <a:t>等行为模式表示排斥。</a:t>
            </a:r>
            <a:endParaRPr lang="zh-CN" altLang="en-US"/>
          </a:p>
        </p:txBody>
      </p:sp>
      <p:pic>
        <p:nvPicPr>
          <p:cNvPr id="4" name="图片 3" descr="mac原尺寸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-1" r="-728"/>
          <a:stretch>
            <a:fillRect/>
          </a:stretch>
        </p:blipFill>
        <p:spPr>
          <a:xfrm>
            <a:off x="6819269" y="1770545"/>
            <a:ext cx="4356000" cy="3577426"/>
          </a:xfrm>
          <a:prstGeom prst="rect">
            <a:avLst/>
          </a:prstGeom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11" name="图片 10" descr="/data/temp/d07c54d3-7ba7-11ef-84bf-36224d4d8174.jpg@base@tag=imgScale&amp;m=1&amp;w=1112&amp;h=621&amp;q=95d07c54d3-7ba7-11ef-84bf-36224d4d8174"/>
          <p:cNvPicPr>
            <a:picLocks noChangeAspect="1"/>
          </p:cNvPicPr>
          <p:nvPr>
            <p:custDataLst>
              <p:tags r:id="rId3"/>
            </p:custDataLst>
          </p:nvPr>
        </p:nvPicPr>
        <p:blipFill rotWithShape="1">
          <a:blip r:embed="rId4"/>
          <a:srcRect t="7086" b="7086"/>
          <a:stretch>
            <a:fillRect/>
          </a:stretch>
        </p:blipFill>
        <p:spPr>
          <a:xfrm>
            <a:off x="6978299" y="1911947"/>
            <a:ext cx="4004707" cy="2237373"/>
          </a:xfrm>
          <a:prstGeom prst="rect">
            <a:avLst/>
          </a:prstGeom>
          <a:ln w="9525" cap="flat" cmpd="sng" algn="ctr">
            <a:solidFill>
              <a:schemeClr val="dk1">
                <a:lumMod val="40000"/>
                <a:lumOff val="60000"/>
                <a:alpha val="5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3.创作者们主要会在哪些方面对AI产生排斥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lnSpcReduction="20000"/>
          </a:bodyPr>
          <a:p>
            <a:pPr indent="6096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kern="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+mn-ea"/>
            </a:endParaRPr>
          </a:p>
          <a:p>
            <a:pPr indent="6096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正由于AI可得到的数据量太庞杂，更容易混淆事实、“人云亦云”。</a:t>
            </a:r>
            <a:endParaRPr lang="zh-CN" altLang="en-US" kern="0" dirty="0">
              <a:ln>
                <a:noFill/>
                <a:prstDash val="sysDot"/>
              </a:ln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 indent="6096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kern="0" dirty="0">
              <a:ln>
                <a:noFill/>
                <a:prstDash val="sysDot"/>
              </a:ln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 indent="6096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创作应该以人为主体，优秀的创作应该既有优美的词句，又有深刻的经历。</a:t>
            </a:r>
            <a:endParaRPr lang="zh-CN" altLang="en-US" kern="0" dirty="0">
              <a:ln>
                <a:noFill/>
                <a:prstDash val="sysDot"/>
              </a:ln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 indent="6096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kern="0" dirty="0">
              <a:ln>
                <a:noFill/>
                <a:prstDash val="sysDot"/>
              </a:ln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 indent="6096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AI写成的故事，总会出现一些奇怪的文笔问题，难有故事性，只有零散地拼凑。</a:t>
            </a:r>
            <a:endParaRPr lang="zh-CN" altLang="en-US" kern="0" dirty="0">
              <a:ln>
                <a:noFill/>
                <a:prstDash val="sysDot"/>
              </a:ln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 indent="6096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endParaRPr lang="zh-CN" altLang="en-US" kern="0" dirty="0">
              <a:ln>
                <a:noFill/>
                <a:prstDash val="sysDot"/>
              </a:ln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 indent="6096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kern="0" dirty="0">
                <a:ln>
                  <a:noFill/>
                  <a:prstDash val="sysDot"/>
                </a:ln>
                <a:solidFill>
                  <a:srgbClr val="FF0000"/>
                </a:solidFill>
                <a:latin typeface="+mn-ea"/>
                <a:cs typeface="+mn-ea"/>
                <a:sym typeface="+mn-ea"/>
              </a:rPr>
              <a:t>最重要的是，经常使用AI，难免会对其产生依赖心理，这不利于创作者本身的发展进步。</a:t>
            </a:r>
            <a:endParaRPr lang="zh-CN" altLang="en-US" kern="0" dirty="0">
              <a:ln>
                <a:noFill/>
                <a:prstDash val="sysDot"/>
              </a:ln>
              <a:solidFill>
                <a:srgbClr val="FF0000"/>
              </a:solidFill>
              <a:latin typeface="+mn-ea"/>
              <a:cs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6" name="图片 5" descr="屏幕截图 2024-09-26 10361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140" y="409575"/>
            <a:ext cx="11583035" cy="62744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712085" y="824865"/>
            <a:ext cx="1672590" cy="6233795"/>
          </a:xfrm>
        </p:spPr>
        <p:txBody>
          <a:bodyPr/>
          <a:lstStyle/>
          <a:p>
            <a:r>
              <a:rPr lang="zh-CN" altLang="en-US"/>
              <a:t>三、解决方案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>
                <a:solidFill>
                  <a:schemeClr val="accent1"/>
                </a:solidFill>
                <a:latin typeface="+mj-ea"/>
                <a:ea typeface="+mj-ea"/>
              </a:rPr>
              <a:t>基于上述分析，我们搭建了下面的核心框架：</a:t>
            </a:r>
            <a:endParaRPr lang="zh-CN" altLang="en-US">
              <a:solidFill>
                <a:schemeClr val="accent1"/>
              </a:solidFill>
              <a:latin typeface="+mj-ea"/>
              <a:ea typeface="+mj-ea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880745" y="1311275"/>
            <a:ext cx="10697210" cy="5619115"/>
            <a:chOff x="4836" y="2954"/>
            <a:chExt cx="9528" cy="7219"/>
          </a:xfrm>
        </p:grpSpPr>
        <p:sp>
          <p:nvSpPr>
            <p:cNvPr id="63" name="Freeform 61"/>
            <p:cNvSpPr/>
            <p:nvPr>
              <p:custDataLst>
                <p:tags r:id="rId3"/>
              </p:custDataLst>
            </p:nvPr>
          </p:nvSpPr>
          <p:spPr>
            <a:xfrm>
              <a:off x="4836" y="4060"/>
              <a:ext cx="9528" cy="2497"/>
            </a:xfrm>
            <a:custGeom>
              <a:avLst/>
              <a:gdLst>
                <a:gd name="connsiteX0" fmla="*/ 0 w 9754987"/>
                <a:gd name="connsiteY0" fmla="*/ 1727039 h 1727039"/>
                <a:gd name="connsiteX1" fmla="*/ 2635438 w 9754987"/>
                <a:gd name="connsiteY1" fmla="*/ 141006 h 1727039"/>
                <a:gd name="connsiteX2" fmla="*/ 2824814 w 9754987"/>
                <a:gd name="connsiteY2" fmla="*/ 143324 h 1727039"/>
                <a:gd name="connsiteX3" fmla="*/ 4231138 w 9754987"/>
                <a:gd name="connsiteY3" fmla="*/ 1037266 h 1727039"/>
                <a:gd name="connsiteX4" fmla="*/ 4420154 w 9754987"/>
                <a:gd name="connsiteY4" fmla="*/ 1039800 h 1727039"/>
                <a:gd name="connsiteX5" fmla="*/ 6050129 w 9754987"/>
                <a:gd name="connsiteY5" fmla="*/ 64033 h 1727039"/>
                <a:gd name="connsiteX6" fmla="*/ 6233147 w 9754987"/>
                <a:gd name="connsiteY6" fmla="*/ 62917 h 1727039"/>
                <a:gd name="connsiteX7" fmla="*/ 7850916 w 9754987"/>
                <a:gd name="connsiteY7" fmla="*/ 1004769 h 1727039"/>
                <a:gd name="connsiteX8" fmla="*/ 8037764 w 9754987"/>
                <a:gd name="connsiteY8" fmla="*/ 1001296 h 1727039"/>
                <a:gd name="connsiteX9" fmla="*/ 9575251 w 9754987"/>
                <a:gd name="connsiteY9" fmla="*/ 27922 h 1727039"/>
                <a:gd name="connsiteX10" fmla="*/ 9754987 w 9754987"/>
                <a:gd name="connsiteY10" fmla="*/ 20520 h 1727039"/>
                <a:gd name="connsiteX0-1" fmla="*/ 0 w 9575251"/>
                <a:gd name="connsiteY0-2" fmla="*/ 1699117 h 1699117"/>
                <a:gd name="connsiteX1-3" fmla="*/ 2635438 w 9575251"/>
                <a:gd name="connsiteY1-4" fmla="*/ 113084 h 1699117"/>
                <a:gd name="connsiteX2-5" fmla="*/ 2824814 w 9575251"/>
                <a:gd name="connsiteY2-6" fmla="*/ 115402 h 1699117"/>
                <a:gd name="connsiteX3-7" fmla="*/ 4231138 w 9575251"/>
                <a:gd name="connsiteY3-8" fmla="*/ 1009344 h 1699117"/>
                <a:gd name="connsiteX4-9" fmla="*/ 4420154 w 9575251"/>
                <a:gd name="connsiteY4-10" fmla="*/ 1011878 h 1699117"/>
                <a:gd name="connsiteX5-11" fmla="*/ 6050129 w 9575251"/>
                <a:gd name="connsiteY5-12" fmla="*/ 36111 h 1699117"/>
                <a:gd name="connsiteX6-13" fmla="*/ 6233147 w 9575251"/>
                <a:gd name="connsiteY6-14" fmla="*/ 34995 h 1699117"/>
                <a:gd name="connsiteX7-15" fmla="*/ 7850916 w 9575251"/>
                <a:gd name="connsiteY7-16" fmla="*/ 976847 h 1699117"/>
                <a:gd name="connsiteX8-17" fmla="*/ 8037764 w 9575251"/>
                <a:gd name="connsiteY8-18" fmla="*/ 973374 h 1699117"/>
                <a:gd name="connsiteX9-19" fmla="*/ 9575251 w 9575251"/>
                <a:gd name="connsiteY9-20" fmla="*/ 0 h 1699117"/>
                <a:gd name="connsiteX0-21" fmla="*/ 0 w 8037764"/>
                <a:gd name="connsiteY0-22" fmla="*/ 1688568 h 1688568"/>
                <a:gd name="connsiteX1-23" fmla="*/ 2635438 w 8037764"/>
                <a:gd name="connsiteY1-24" fmla="*/ 102535 h 1688568"/>
                <a:gd name="connsiteX2-25" fmla="*/ 2824814 w 8037764"/>
                <a:gd name="connsiteY2-26" fmla="*/ 104853 h 1688568"/>
                <a:gd name="connsiteX3-27" fmla="*/ 4231138 w 8037764"/>
                <a:gd name="connsiteY3-28" fmla="*/ 998795 h 1688568"/>
                <a:gd name="connsiteX4-29" fmla="*/ 4420154 w 8037764"/>
                <a:gd name="connsiteY4-30" fmla="*/ 1001329 h 1688568"/>
                <a:gd name="connsiteX5-31" fmla="*/ 6050129 w 8037764"/>
                <a:gd name="connsiteY5-32" fmla="*/ 25562 h 1688568"/>
                <a:gd name="connsiteX6-33" fmla="*/ 6233147 w 8037764"/>
                <a:gd name="connsiteY6-34" fmla="*/ 24446 h 1688568"/>
                <a:gd name="connsiteX7-35" fmla="*/ 7850916 w 8037764"/>
                <a:gd name="connsiteY7-36" fmla="*/ 966298 h 1688568"/>
                <a:gd name="connsiteX8-37" fmla="*/ 8037764 w 8037764"/>
                <a:gd name="connsiteY8-38" fmla="*/ 962825 h 1688568"/>
                <a:gd name="connsiteX0-39" fmla="*/ 0 w 7850916"/>
                <a:gd name="connsiteY0-40" fmla="*/ 1688568 h 1688568"/>
                <a:gd name="connsiteX1-41" fmla="*/ 2635438 w 7850916"/>
                <a:gd name="connsiteY1-42" fmla="*/ 102535 h 1688568"/>
                <a:gd name="connsiteX2-43" fmla="*/ 2824814 w 7850916"/>
                <a:gd name="connsiteY2-44" fmla="*/ 104853 h 1688568"/>
                <a:gd name="connsiteX3-45" fmla="*/ 4231138 w 7850916"/>
                <a:gd name="connsiteY3-46" fmla="*/ 998795 h 1688568"/>
                <a:gd name="connsiteX4-47" fmla="*/ 4420154 w 7850916"/>
                <a:gd name="connsiteY4-48" fmla="*/ 1001329 h 1688568"/>
                <a:gd name="connsiteX5-49" fmla="*/ 6050129 w 7850916"/>
                <a:gd name="connsiteY5-50" fmla="*/ 25562 h 1688568"/>
                <a:gd name="connsiteX6-51" fmla="*/ 6233147 w 7850916"/>
                <a:gd name="connsiteY6-52" fmla="*/ 24446 h 1688568"/>
                <a:gd name="connsiteX7-53" fmla="*/ 7850916 w 7850916"/>
                <a:gd name="connsiteY7-54" fmla="*/ 966298 h 1688568"/>
                <a:gd name="connsiteX0-55" fmla="*/ 0 w 6233147"/>
                <a:gd name="connsiteY0-56" fmla="*/ 1688568 h 1688568"/>
                <a:gd name="connsiteX1-57" fmla="*/ 2635438 w 6233147"/>
                <a:gd name="connsiteY1-58" fmla="*/ 102535 h 1688568"/>
                <a:gd name="connsiteX2-59" fmla="*/ 2824814 w 6233147"/>
                <a:gd name="connsiteY2-60" fmla="*/ 104853 h 1688568"/>
                <a:gd name="connsiteX3-61" fmla="*/ 4231138 w 6233147"/>
                <a:gd name="connsiteY3-62" fmla="*/ 998795 h 1688568"/>
                <a:gd name="connsiteX4-63" fmla="*/ 4420154 w 6233147"/>
                <a:gd name="connsiteY4-64" fmla="*/ 1001329 h 1688568"/>
                <a:gd name="connsiteX5-65" fmla="*/ 6050129 w 6233147"/>
                <a:gd name="connsiteY5-66" fmla="*/ 25562 h 1688568"/>
                <a:gd name="connsiteX6-67" fmla="*/ 6233147 w 6233147"/>
                <a:gd name="connsiteY6-68" fmla="*/ 24446 h 1688568"/>
                <a:gd name="connsiteX0-69" fmla="*/ 0 w 6050129"/>
                <a:gd name="connsiteY0-70" fmla="*/ 1663006 h 1663006"/>
                <a:gd name="connsiteX1-71" fmla="*/ 2635438 w 6050129"/>
                <a:gd name="connsiteY1-72" fmla="*/ 76973 h 1663006"/>
                <a:gd name="connsiteX2-73" fmla="*/ 2824814 w 6050129"/>
                <a:gd name="connsiteY2-74" fmla="*/ 79291 h 1663006"/>
                <a:gd name="connsiteX3-75" fmla="*/ 4231138 w 6050129"/>
                <a:gd name="connsiteY3-76" fmla="*/ 973233 h 1663006"/>
                <a:gd name="connsiteX4-77" fmla="*/ 4420154 w 6050129"/>
                <a:gd name="connsiteY4-78" fmla="*/ 975767 h 1663006"/>
                <a:gd name="connsiteX5-79" fmla="*/ 6050129 w 6050129"/>
                <a:gd name="connsiteY5-80" fmla="*/ 0 h 1663006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6050129" h="1663006">
                  <a:moveTo>
                    <a:pt x="0" y="1663006"/>
                  </a:moveTo>
                  <a:lnTo>
                    <a:pt x="2635438" y="76973"/>
                  </a:lnTo>
                  <a:cubicBezTo>
                    <a:pt x="2693921" y="41777"/>
                    <a:pt x="2767210" y="42674"/>
                    <a:pt x="2824814" y="79291"/>
                  </a:cubicBezTo>
                  <a:lnTo>
                    <a:pt x="4231138" y="973233"/>
                  </a:lnTo>
                  <a:cubicBezTo>
                    <a:pt x="4288593" y="1009754"/>
                    <a:pt x="4361742" y="1010735"/>
                    <a:pt x="4420154" y="975767"/>
                  </a:cubicBezTo>
                  <a:lnTo>
                    <a:pt x="6050129" y="0"/>
                  </a:lnTo>
                </a:path>
              </a:pathLst>
            </a:custGeom>
            <a:noFill/>
            <a:ln w="152400">
              <a:gradFill flip="none" rotWithShape="1">
                <a:gsLst>
                  <a:gs pos="0">
                    <a:schemeClr val="accent1">
                      <a:lumMod val="60000"/>
                      <a:lumOff val="40000"/>
                      <a:alpha val="0"/>
                    </a:schemeClr>
                  </a:gs>
                  <a:gs pos="13000">
                    <a:schemeClr val="accent1">
                      <a:lumMod val="60000"/>
                      <a:lumOff val="40000"/>
                    </a:schemeClr>
                  </a:gs>
                  <a:gs pos="99000">
                    <a:schemeClr val="accent1">
                      <a:lumMod val="80000"/>
                      <a:lumOff val="20000"/>
                    </a:schemeClr>
                  </a:gs>
                </a:gsLst>
                <a:lin ang="0" scaled="1"/>
                <a:tileRect/>
              </a:gradFill>
              <a:tailEnd type="stealth"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矩形: 圆角 4"/>
            <p:cNvSpPr/>
            <p:nvPr>
              <p:custDataLst>
                <p:tags r:id="rId4"/>
              </p:custDataLst>
            </p:nvPr>
          </p:nvSpPr>
          <p:spPr>
            <a:xfrm>
              <a:off x="5424" y="5056"/>
              <a:ext cx="1536" cy="1536"/>
            </a:xfrm>
            <a:prstGeom prst="roundRect">
              <a:avLst>
                <a:gd name="adj" fmla="val 9690"/>
              </a:avLst>
            </a:prstGeom>
            <a:gradFill flip="none" rotWithShape="1">
              <a:gsLst>
                <a:gs pos="0">
                  <a:schemeClr val="bg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139700"/>
            </a:effectLst>
            <a:scene3d>
              <a:camera prst="isometricTopUp"/>
              <a:lightRig rig="threePt" dir="t">
                <a:rot lat="0" lon="0" rev="240000"/>
              </a:lightRig>
            </a:scene3d>
            <a:sp3d prstMaterial="metal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: 圆角 2"/>
            <p:cNvSpPr/>
            <p:nvPr>
              <p:custDataLst>
                <p:tags r:id="rId5"/>
              </p:custDataLst>
            </p:nvPr>
          </p:nvSpPr>
          <p:spPr>
            <a:xfrm>
              <a:off x="5479" y="4762"/>
              <a:ext cx="1425" cy="1425"/>
            </a:xfrm>
            <a:prstGeom prst="roundRect">
              <a:avLst>
                <a:gd name="adj" fmla="val 9690"/>
              </a:avLst>
            </a:prstGeom>
            <a:gradFill>
              <a:gsLst>
                <a:gs pos="0">
                  <a:srgbClr val="FFFFFF"/>
                </a:gs>
                <a:gs pos="99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15900" dist="241300" dir="18900000" rotWithShape="0">
                <a:schemeClr val="accent1">
                  <a:alpha val="9000"/>
                </a:schemeClr>
              </a:outerShdw>
            </a:effectLst>
            <a:scene3d>
              <a:camera prst="isometricTopUp"/>
              <a:lightRig rig="threePt" dir="t">
                <a:rot lat="0" lon="0" rev="240000"/>
              </a:lightRig>
            </a:scene3d>
            <a:sp3d extrusionH="101600" prstMaterial="metal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矩形 1"/>
            <p:cNvSpPr/>
            <p:nvPr>
              <p:custDataLst>
                <p:tags r:id="rId6"/>
              </p:custDataLst>
            </p:nvPr>
          </p:nvSpPr>
          <p:spPr>
            <a:xfrm>
              <a:off x="5370" y="4548"/>
              <a:ext cx="1808" cy="15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isometricRightUp"/>
                <a:lightRig rig="threePt" dir="t">
                  <a:rot lat="0" lon="0" rev="0"/>
                </a:lightRig>
              </a:scene3d>
              <a:sp3d extrusionH="50800"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93000">
                        <a:schemeClr val="accent1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  <a:effectLst>
                    <a:outerShdw blurRad="152400" dist="254000" dir="9120000" sy="30000" kx="1300200" algn="ctr" rotWithShape="0">
                      <a:schemeClr val="accent1">
                        <a:alpha val="27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01</a:t>
              </a:r>
              <a:endParaRPr lang="zh-CN" altLang="en-US" sz="4400" b="1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93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152400" dist="254000" dir="9120000" sy="30000" kx="1300200" algn="ctr" rotWithShape="0">
                    <a:schemeClr val="accent1">
                      <a:alpha val="27000"/>
                    </a:schemeClr>
                  </a:outerShdw>
                </a:effectLst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" name="矩形: 圆角 3"/>
            <p:cNvSpPr/>
            <p:nvPr>
              <p:custDataLst>
                <p:tags r:id="rId7"/>
              </p:custDataLst>
            </p:nvPr>
          </p:nvSpPr>
          <p:spPr>
            <a:xfrm>
              <a:off x="5284" y="7205"/>
              <a:ext cx="1987" cy="50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23000">
                  <a:schemeClr val="accent1"/>
                </a:gs>
                <a:gs pos="83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>
                  <a:solidFill>
                    <a:schemeClr val="tx1"/>
                  </a:solidFill>
                  <a:sym typeface="+mn-ea"/>
                </a:rPr>
                <a:t>核心功能</a:t>
              </a:r>
              <a:endParaRPr lang="zh-CN" altLang="en-US" sz="3200" b="1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7" name="矩形 6"/>
            <p:cNvSpPr/>
            <p:nvPr>
              <p:custDataLst>
                <p:tags r:id="rId8"/>
              </p:custDataLst>
            </p:nvPr>
          </p:nvSpPr>
          <p:spPr>
            <a:xfrm>
              <a:off x="5301" y="8115"/>
              <a:ext cx="1968" cy="205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marL="0" lvl="1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C00000"/>
                  </a:solidFill>
                  <a:sym typeface="+mn-ea"/>
                </a:rPr>
                <a:t>AI赋能的文字创作</a:t>
              </a:r>
              <a:endParaRPr lang="zh-CN" altLang="en-US" sz="2000">
                <a:solidFill>
                  <a:srgbClr val="C00000"/>
                </a:solidFill>
              </a:endParaRPr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2000" dirty="0">
                <a:solidFill>
                  <a:srgbClr val="C00000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3" name="矩形: 圆角 22"/>
            <p:cNvSpPr/>
            <p:nvPr>
              <p:custDataLst>
                <p:tags r:id="rId9"/>
              </p:custDataLst>
            </p:nvPr>
          </p:nvSpPr>
          <p:spPr>
            <a:xfrm>
              <a:off x="8188" y="3462"/>
              <a:ext cx="1536" cy="1536"/>
            </a:xfrm>
            <a:prstGeom prst="roundRect">
              <a:avLst>
                <a:gd name="adj" fmla="val 9690"/>
              </a:avLst>
            </a:prstGeom>
            <a:gradFill flip="none" rotWithShape="1">
              <a:gsLst>
                <a:gs pos="0">
                  <a:schemeClr val="bg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139700"/>
            </a:effectLst>
            <a:scene3d>
              <a:camera prst="isometricTopUp"/>
              <a:lightRig rig="threePt" dir="t">
                <a:rot lat="0" lon="0" rev="240000"/>
              </a:lightRig>
            </a:scene3d>
            <a:sp3d prstMaterial="metal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矩形: 圆角 23"/>
            <p:cNvSpPr/>
            <p:nvPr>
              <p:custDataLst>
                <p:tags r:id="rId10"/>
              </p:custDataLst>
            </p:nvPr>
          </p:nvSpPr>
          <p:spPr>
            <a:xfrm>
              <a:off x="8244" y="3168"/>
              <a:ext cx="1425" cy="1425"/>
            </a:xfrm>
            <a:prstGeom prst="roundRect">
              <a:avLst>
                <a:gd name="adj" fmla="val 9690"/>
              </a:avLst>
            </a:prstGeom>
            <a:gradFill>
              <a:gsLst>
                <a:gs pos="0">
                  <a:srgbClr val="FFFFFF"/>
                </a:gs>
                <a:gs pos="99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15900" dist="241300" dir="18900000" rotWithShape="0">
                <a:schemeClr val="accent1">
                  <a:alpha val="9000"/>
                </a:schemeClr>
              </a:outerShdw>
            </a:effectLst>
            <a:scene3d>
              <a:camera prst="isometricTopUp"/>
              <a:lightRig rig="threePt" dir="t">
                <a:rot lat="0" lon="0" rev="240000"/>
              </a:lightRig>
            </a:scene3d>
            <a:sp3d extrusionH="101600" prstMaterial="metal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矩形 7"/>
            <p:cNvSpPr/>
            <p:nvPr>
              <p:custDataLst>
                <p:tags r:id="rId11"/>
              </p:custDataLst>
            </p:nvPr>
          </p:nvSpPr>
          <p:spPr>
            <a:xfrm>
              <a:off x="8135" y="2954"/>
              <a:ext cx="1808" cy="15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isometricRightUp"/>
                <a:lightRig rig="threePt" dir="t">
                  <a:rot lat="0" lon="0" rev="0"/>
                </a:lightRig>
              </a:scene3d>
              <a:sp3d extrusionH="50800"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93000">
                        <a:schemeClr val="accent1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  <a:effectLst>
                    <a:outerShdw blurRad="152400" dist="254000" dir="9120000" sy="30000" kx="1300200" algn="ctr" rotWithShape="0">
                      <a:schemeClr val="accent1">
                        <a:alpha val="27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02</a:t>
              </a:r>
              <a:endParaRPr lang="zh-CN" altLang="en-US" sz="4400" b="1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93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152400" dist="254000" dir="9120000" sy="30000" kx="1300200" algn="ctr" rotWithShape="0">
                    <a:schemeClr val="accent1">
                      <a:alpha val="27000"/>
                    </a:schemeClr>
                  </a:outerShdw>
                </a:effectLst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9" name="矩形: 圆角 8"/>
            <p:cNvSpPr/>
            <p:nvPr>
              <p:custDataLst>
                <p:tags r:id="rId12"/>
              </p:custDataLst>
            </p:nvPr>
          </p:nvSpPr>
          <p:spPr>
            <a:xfrm>
              <a:off x="8048" y="5611"/>
              <a:ext cx="1987" cy="50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23000">
                  <a:schemeClr val="accent1"/>
                </a:gs>
                <a:gs pos="83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>
                  <a:solidFill>
                    <a:schemeClr val="tx1"/>
                  </a:solidFill>
                  <a:sym typeface="+mn-ea"/>
                </a:rPr>
                <a:t>运营模式</a:t>
              </a:r>
              <a:endParaRPr lang="zh-CN" altLang="en-US" sz="3200" b="1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3"/>
              </p:custDataLst>
            </p:nvPr>
          </p:nvSpPr>
          <p:spPr>
            <a:xfrm>
              <a:off x="8066" y="6520"/>
              <a:ext cx="1968" cy="205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C00000"/>
                  </a:solidFill>
                  <a:latin typeface="+mn-ea"/>
                  <a:cs typeface="+mn-ea"/>
                  <a:sym typeface="+mn-ea"/>
                </a:rPr>
                <a:t>功能为导向的需求刺激</a:t>
              </a:r>
              <a:endParaRPr lang="zh-CN" altLang="en-US" sz="2000" dirty="0">
                <a:solidFill>
                  <a:srgbClr val="C00000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0" name="矩形: 圆角 29"/>
            <p:cNvSpPr/>
            <p:nvPr>
              <p:custDataLst>
                <p:tags r:id="rId14"/>
              </p:custDataLst>
            </p:nvPr>
          </p:nvSpPr>
          <p:spPr>
            <a:xfrm>
              <a:off x="10798" y="5056"/>
              <a:ext cx="1536" cy="1536"/>
            </a:xfrm>
            <a:prstGeom prst="roundRect">
              <a:avLst>
                <a:gd name="adj" fmla="val 9690"/>
              </a:avLst>
            </a:prstGeom>
            <a:gradFill flip="none" rotWithShape="1">
              <a:gsLst>
                <a:gs pos="0">
                  <a:schemeClr val="bg1"/>
                </a:gs>
                <a:gs pos="99000">
                  <a:schemeClr val="accent1">
                    <a:lumMod val="60000"/>
                    <a:lumOff val="4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softEdge rad="139700"/>
            </a:effectLst>
            <a:scene3d>
              <a:camera prst="isometricTopUp"/>
              <a:lightRig rig="threePt" dir="t">
                <a:rot lat="0" lon="0" rev="240000"/>
              </a:lightRig>
            </a:scene3d>
            <a:sp3d prstMaterial="metal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矩形: 圆角 30"/>
            <p:cNvSpPr/>
            <p:nvPr>
              <p:custDataLst>
                <p:tags r:id="rId15"/>
              </p:custDataLst>
            </p:nvPr>
          </p:nvSpPr>
          <p:spPr>
            <a:xfrm>
              <a:off x="10853" y="4762"/>
              <a:ext cx="1425" cy="1425"/>
            </a:xfrm>
            <a:prstGeom prst="roundRect">
              <a:avLst>
                <a:gd name="adj" fmla="val 9690"/>
              </a:avLst>
            </a:prstGeom>
            <a:gradFill>
              <a:gsLst>
                <a:gs pos="0">
                  <a:srgbClr val="FFFFFF"/>
                </a:gs>
                <a:gs pos="99000">
                  <a:schemeClr val="accent1">
                    <a:lumMod val="20000"/>
                    <a:lumOff val="80000"/>
                  </a:schemeClr>
                </a:gs>
              </a:gsLst>
              <a:lin ang="5400000" scaled="1"/>
            </a:gradFill>
            <a:ln>
              <a:solidFill>
                <a:schemeClr val="accent1">
                  <a:lumMod val="20000"/>
                  <a:lumOff val="80000"/>
                </a:schemeClr>
              </a:solidFill>
            </a:ln>
            <a:effectLst>
              <a:outerShdw blurRad="215900" dist="241300" dir="18900000" rotWithShape="0">
                <a:schemeClr val="accent1">
                  <a:alpha val="9000"/>
                </a:schemeClr>
              </a:outerShdw>
            </a:effectLst>
            <a:scene3d>
              <a:camera prst="isometricTopUp"/>
              <a:lightRig rig="threePt" dir="t">
                <a:rot lat="0" lon="0" rev="240000"/>
              </a:lightRig>
            </a:scene3d>
            <a:sp3d extrusionH="101600" prstMaterial="metal">
              <a:extrusionClr>
                <a:schemeClr val="accent1">
                  <a:lumMod val="60000"/>
                  <a:lumOff val="40000"/>
                </a:schemeClr>
              </a:extrusionClr>
            </a:sp3d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10"/>
            <p:cNvSpPr/>
            <p:nvPr>
              <p:custDataLst>
                <p:tags r:id="rId16"/>
              </p:custDataLst>
            </p:nvPr>
          </p:nvSpPr>
          <p:spPr>
            <a:xfrm>
              <a:off x="10744" y="4548"/>
              <a:ext cx="1808" cy="1536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noAutofit/>
              <a:scene3d>
                <a:camera prst="isometricRightUp"/>
                <a:lightRig rig="threePt" dir="t">
                  <a:rot lat="0" lon="0" rev="0"/>
                </a:lightRig>
              </a:scene3d>
              <a:sp3d extrusionH="50800"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en-US" altLang="zh-CN" sz="4400" b="1">
                  <a:gradFill flip="none" rotWithShape="1">
                    <a:gsLst>
                      <a:gs pos="0">
                        <a:schemeClr val="accent1">
                          <a:lumMod val="75000"/>
                        </a:schemeClr>
                      </a:gs>
                      <a:gs pos="93000">
                        <a:schemeClr val="accent1">
                          <a:lumMod val="20000"/>
                          <a:lumOff val="80000"/>
                        </a:schemeClr>
                      </a:gs>
                    </a:gsLst>
                    <a:lin ang="2700000" scaled="1"/>
                    <a:tileRect/>
                  </a:gradFill>
                  <a:effectLst>
                    <a:outerShdw blurRad="152400" dist="254000" dir="9120000" sy="30000" kx="1300200" algn="ctr" rotWithShape="0">
                      <a:schemeClr val="accent1">
                        <a:alpha val="27000"/>
                      </a:schemeClr>
                    </a:outerShdw>
                  </a:effectLst>
                  <a:latin typeface="+mn-ea"/>
                  <a:cs typeface="+mn-ea"/>
                  <a:sym typeface="+mn-ea"/>
                </a:rPr>
                <a:t>03</a:t>
              </a:r>
              <a:endParaRPr lang="zh-CN" altLang="en-US" sz="4400" b="1">
                <a:gradFill flip="none" rotWithShape="1">
                  <a:gsLst>
                    <a:gs pos="0">
                      <a:schemeClr val="accent1">
                        <a:lumMod val="75000"/>
                      </a:schemeClr>
                    </a:gs>
                    <a:gs pos="93000">
                      <a:schemeClr val="accent1">
                        <a:lumMod val="20000"/>
                        <a:lumOff val="80000"/>
                      </a:schemeClr>
                    </a:gs>
                  </a:gsLst>
                  <a:lin ang="2700000" scaled="1"/>
                  <a:tileRect/>
                </a:gradFill>
                <a:effectLst>
                  <a:outerShdw blurRad="152400" dist="254000" dir="9120000" sy="30000" kx="1300200" algn="ctr" rotWithShape="0">
                    <a:schemeClr val="accent1">
                      <a:alpha val="27000"/>
                    </a:schemeClr>
                  </a:outerShdw>
                </a:effectLst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2" name="矩形: 圆角 11"/>
            <p:cNvSpPr/>
            <p:nvPr>
              <p:custDataLst>
                <p:tags r:id="rId17"/>
              </p:custDataLst>
            </p:nvPr>
          </p:nvSpPr>
          <p:spPr>
            <a:xfrm>
              <a:off x="10658" y="7205"/>
              <a:ext cx="1987" cy="508"/>
            </a:xfrm>
            <a:prstGeom prst="roundRect">
              <a:avLst>
                <a:gd name="adj" fmla="val 16667"/>
              </a:avLst>
            </a:prstGeom>
            <a:gradFill flip="none" rotWithShape="1">
              <a:gsLst>
                <a:gs pos="0">
                  <a:schemeClr val="accent1">
                    <a:lumMod val="60000"/>
                    <a:lumOff val="40000"/>
                  </a:schemeClr>
                </a:gs>
                <a:gs pos="23000">
                  <a:schemeClr val="accent1"/>
                </a:gs>
                <a:gs pos="83000">
                  <a:schemeClr val="accent1">
                    <a:lumMod val="75000"/>
                  </a:schemeClr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3200">
                  <a:solidFill>
                    <a:schemeClr val="tx1"/>
                  </a:solidFill>
                  <a:sym typeface="+mn-ea"/>
                </a:rPr>
                <a:t>拓展计划</a:t>
              </a:r>
              <a:endParaRPr lang="zh-CN" altLang="en-US" sz="3200" b="1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5" name="矩形 14"/>
            <p:cNvSpPr/>
            <p:nvPr>
              <p:custDataLst>
                <p:tags r:id="rId18"/>
              </p:custDataLst>
            </p:nvPr>
          </p:nvSpPr>
          <p:spPr>
            <a:xfrm>
              <a:off x="10675" y="8115"/>
              <a:ext cx="1968" cy="2058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dirty="0">
                  <a:solidFill>
                    <a:srgbClr val="C00000"/>
                  </a:solidFill>
                  <a:latin typeface="+mn-ea"/>
                  <a:cs typeface="+mn-ea"/>
                  <a:sym typeface="+mn-ea"/>
                </a:rPr>
                <a:t>专业化为指导的知识库拓展</a:t>
              </a:r>
              <a:endParaRPr lang="zh-CN" altLang="en-US" sz="2000" dirty="0">
                <a:solidFill>
                  <a:srgbClr val="C00000"/>
                </a:solidFill>
                <a:latin typeface="+mn-ea"/>
                <a:cs typeface="+mn-ea"/>
                <a:sym typeface="+mn-ea"/>
              </a:endParaRPr>
            </a:p>
          </p:txBody>
        </p:sp>
      </p:grpSp>
    </p:spTree>
    <p:custDataLst>
      <p:tags r:id="rId19"/>
    </p:custData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wrap="square" lIns="90170" tIns="46990" rIns="90170" bIns="46990" rtlCol="0" anchor="ctr" anchorCtr="0">
            <a:normAutofit/>
          </a:bodyPr>
          <a:lstStyle/>
          <a:p>
            <a:pPr lvl="0"/>
            <a:r>
              <a:rPr lang="zh-CN" altLang="en-US" dirty="0">
                <a:sym typeface="+mn-ea"/>
              </a:rPr>
              <a:t>首先是核心功能：</a:t>
            </a:r>
            <a:endParaRPr lang="zh-CN" altLang="en-US" dirty="0">
              <a:sym typeface="+mn-ea"/>
            </a:endParaRPr>
          </a:p>
        </p:txBody>
      </p:sp>
      <p:grpSp>
        <p:nvGrpSpPr>
          <p:cNvPr id="21" name="组合 20"/>
          <p:cNvGrpSpPr/>
          <p:nvPr>
            <p:custDataLst>
              <p:tags r:id="rId2"/>
            </p:custDataLst>
          </p:nvPr>
        </p:nvGrpSpPr>
        <p:grpSpPr>
          <a:xfrm>
            <a:off x="501523" y="804264"/>
            <a:ext cx="10873382" cy="6187384"/>
            <a:chOff x="3672" y="3031"/>
            <a:chExt cx="14178" cy="7130"/>
          </a:xfrm>
        </p:grpSpPr>
        <p:sp>
          <p:nvSpPr>
            <p:cNvPr id="47" name="图形 23"/>
            <p:cNvSpPr/>
            <p:nvPr>
              <p:custDataLst>
                <p:tags r:id="rId3"/>
              </p:custDataLst>
            </p:nvPr>
          </p:nvSpPr>
          <p:spPr>
            <a:xfrm>
              <a:off x="6626" y="3528"/>
              <a:ext cx="6362" cy="5638"/>
            </a:xfrm>
            <a:custGeom>
              <a:avLst/>
              <a:gdLst>
                <a:gd name="connsiteX0" fmla="*/ 1259460 w 2319541"/>
                <a:gd name="connsiteY0" fmla="*/ 249260 h 2055329"/>
                <a:gd name="connsiteX1" fmla="*/ 1555307 w 2319541"/>
                <a:gd name="connsiteY1" fmla="*/ 32661 h 2055329"/>
                <a:gd name="connsiteX2" fmla="*/ 1823054 w 2319541"/>
                <a:gd name="connsiteY2" fmla="*/ 187252 h 2055329"/>
                <a:gd name="connsiteX3" fmla="*/ 1783430 w 2319541"/>
                <a:gd name="connsiteY3" fmla="*/ 551679 h 2055329"/>
                <a:gd name="connsiteX4" fmla="*/ 1883157 w 2319541"/>
                <a:gd name="connsiteY4" fmla="*/ 724557 h 2055329"/>
                <a:gd name="connsiteX5" fmla="*/ 2218628 w 2319541"/>
                <a:gd name="connsiteY5" fmla="*/ 872766 h 2055329"/>
                <a:gd name="connsiteX6" fmla="*/ 2305077 w 2319541"/>
                <a:gd name="connsiteY6" fmla="*/ 1095404 h 2055329"/>
                <a:gd name="connsiteX7" fmla="*/ 2218628 w 2319541"/>
                <a:gd name="connsiteY7" fmla="*/ 1181853 h 2055329"/>
                <a:gd name="connsiteX8" fmla="*/ 1883157 w 2319541"/>
                <a:gd name="connsiteY8" fmla="*/ 1329966 h 2055329"/>
                <a:gd name="connsiteX9" fmla="*/ 1783430 w 2319541"/>
                <a:gd name="connsiteY9" fmla="*/ 1502845 h 2055329"/>
                <a:gd name="connsiteX10" fmla="*/ 1823054 w 2319541"/>
                <a:gd name="connsiteY10" fmla="*/ 1867271 h 2055329"/>
                <a:gd name="connsiteX11" fmla="*/ 1555307 w 2319541"/>
                <a:gd name="connsiteY11" fmla="*/ 2021863 h 2055329"/>
                <a:gd name="connsiteX12" fmla="*/ 1259460 w 2319541"/>
                <a:gd name="connsiteY12" fmla="*/ 1805264 h 2055329"/>
                <a:gd name="connsiteX13" fmla="*/ 1059912 w 2319541"/>
                <a:gd name="connsiteY13" fmla="*/ 1805264 h 2055329"/>
                <a:gd name="connsiteX14" fmla="*/ 764065 w 2319541"/>
                <a:gd name="connsiteY14" fmla="*/ 2021863 h 2055329"/>
                <a:gd name="connsiteX15" fmla="*/ 528036 w 2319541"/>
                <a:gd name="connsiteY15" fmla="*/ 1985382 h 2055329"/>
                <a:gd name="connsiteX16" fmla="*/ 496412 w 2319541"/>
                <a:gd name="connsiteY16" fmla="*/ 1867271 h 2055329"/>
                <a:gd name="connsiteX17" fmla="*/ 536036 w 2319541"/>
                <a:gd name="connsiteY17" fmla="*/ 1502845 h 2055329"/>
                <a:gd name="connsiteX18" fmla="*/ 436215 w 2319541"/>
                <a:gd name="connsiteY18" fmla="*/ 1329966 h 2055329"/>
                <a:gd name="connsiteX19" fmla="*/ 100744 w 2319541"/>
                <a:gd name="connsiteY19" fmla="*/ 1181567 h 2055329"/>
                <a:gd name="connsiteX20" fmla="*/ 14291 w 2319541"/>
                <a:gd name="connsiteY20" fmla="*/ 958929 h 2055329"/>
                <a:gd name="connsiteX21" fmla="*/ 100744 w 2319541"/>
                <a:gd name="connsiteY21" fmla="*/ 872481 h 2055329"/>
                <a:gd name="connsiteX22" fmla="*/ 436215 w 2319541"/>
                <a:gd name="connsiteY22" fmla="*/ 724557 h 2055329"/>
                <a:gd name="connsiteX23" fmla="*/ 536036 w 2319541"/>
                <a:gd name="connsiteY23" fmla="*/ 551679 h 2055329"/>
                <a:gd name="connsiteX24" fmla="*/ 496412 w 2319541"/>
                <a:gd name="connsiteY24" fmla="*/ 186966 h 2055329"/>
                <a:gd name="connsiteX25" fmla="*/ 645955 w 2319541"/>
                <a:gd name="connsiteY25" fmla="*/ 753 h 2055329"/>
                <a:gd name="connsiteX26" fmla="*/ 764065 w 2319541"/>
                <a:gd name="connsiteY26" fmla="*/ 32375 h 2055329"/>
                <a:gd name="connsiteX27" fmla="*/ 1059912 w 2319541"/>
                <a:gd name="connsiteY27" fmla="*/ 248974 h 2055329"/>
                <a:gd name="connsiteX28" fmla="*/ 1259460 w 2319541"/>
                <a:gd name="connsiteY28" fmla="*/ 249260 h 205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9541" h="2055329">
                  <a:moveTo>
                    <a:pt x="1259460" y="249260"/>
                  </a:moveTo>
                  <a:lnTo>
                    <a:pt x="1555307" y="32661"/>
                  </a:lnTo>
                  <a:cubicBezTo>
                    <a:pt x="1673798" y="-54111"/>
                    <a:pt x="1838866" y="41234"/>
                    <a:pt x="1823054" y="187252"/>
                  </a:cubicBezTo>
                  <a:lnTo>
                    <a:pt x="1783430" y="551679"/>
                  </a:lnTo>
                  <a:cubicBezTo>
                    <a:pt x="1775420" y="624888"/>
                    <a:pt x="1815777" y="694839"/>
                    <a:pt x="1883157" y="724557"/>
                  </a:cubicBezTo>
                  <a:lnTo>
                    <a:pt x="2218628" y="872766"/>
                  </a:lnTo>
                  <a:cubicBezTo>
                    <a:pt x="2303981" y="910371"/>
                    <a:pt x="2342682" y="1010050"/>
                    <a:pt x="2305077" y="1095404"/>
                  </a:cubicBezTo>
                  <a:cubicBezTo>
                    <a:pt x="2288075" y="1134009"/>
                    <a:pt x="2257233" y="1164841"/>
                    <a:pt x="2218628" y="1181853"/>
                  </a:cubicBezTo>
                  <a:lnTo>
                    <a:pt x="1883157" y="1329966"/>
                  </a:lnTo>
                  <a:cubicBezTo>
                    <a:pt x="1815777" y="1359684"/>
                    <a:pt x="1775420" y="1429636"/>
                    <a:pt x="1783430" y="1502845"/>
                  </a:cubicBezTo>
                  <a:lnTo>
                    <a:pt x="1823054" y="1867271"/>
                  </a:lnTo>
                  <a:cubicBezTo>
                    <a:pt x="1838866" y="2013290"/>
                    <a:pt x="1673798" y="2108635"/>
                    <a:pt x="1555307" y="2021863"/>
                  </a:cubicBezTo>
                  <a:lnTo>
                    <a:pt x="1259460" y="1805264"/>
                  </a:lnTo>
                  <a:cubicBezTo>
                    <a:pt x="1200034" y="1761820"/>
                    <a:pt x="1119338" y="1761820"/>
                    <a:pt x="1059912" y="1805264"/>
                  </a:cubicBezTo>
                  <a:lnTo>
                    <a:pt x="764065" y="2021863"/>
                  </a:lnTo>
                  <a:cubicBezTo>
                    <a:pt x="688818" y="2076964"/>
                    <a:pt x="583138" y="2060629"/>
                    <a:pt x="528036" y="1985382"/>
                  </a:cubicBezTo>
                  <a:cubicBezTo>
                    <a:pt x="503118" y="1951340"/>
                    <a:pt x="491831" y="1909210"/>
                    <a:pt x="496412" y="1867271"/>
                  </a:cubicBezTo>
                  <a:lnTo>
                    <a:pt x="536036" y="1502845"/>
                  </a:lnTo>
                  <a:cubicBezTo>
                    <a:pt x="543961" y="1429627"/>
                    <a:pt x="503585" y="1359704"/>
                    <a:pt x="436215" y="1329966"/>
                  </a:cubicBezTo>
                  <a:lnTo>
                    <a:pt x="100744" y="1181567"/>
                  </a:lnTo>
                  <a:cubicBezTo>
                    <a:pt x="15392" y="1143962"/>
                    <a:pt x="-23314" y="1044283"/>
                    <a:pt x="14291" y="958929"/>
                  </a:cubicBezTo>
                  <a:cubicBezTo>
                    <a:pt x="31300" y="920325"/>
                    <a:pt x="62140" y="889492"/>
                    <a:pt x="100744" y="872481"/>
                  </a:cubicBezTo>
                  <a:lnTo>
                    <a:pt x="436215" y="724557"/>
                  </a:lnTo>
                  <a:cubicBezTo>
                    <a:pt x="503585" y="694820"/>
                    <a:pt x="543961" y="624897"/>
                    <a:pt x="536036" y="551679"/>
                  </a:cubicBezTo>
                  <a:lnTo>
                    <a:pt x="496412" y="186966"/>
                  </a:lnTo>
                  <a:cubicBezTo>
                    <a:pt x="486287" y="94250"/>
                    <a:pt x="553239" y="10878"/>
                    <a:pt x="645955" y="753"/>
                  </a:cubicBezTo>
                  <a:cubicBezTo>
                    <a:pt x="687894" y="-3829"/>
                    <a:pt x="730032" y="7449"/>
                    <a:pt x="764065" y="32375"/>
                  </a:cubicBezTo>
                  <a:lnTo>
                    <a:pt x="1059912" y="248974"/>
                  </a:lnTo>
                  <a:cubicBezTo>
                    <a:pt x="1119271" y="292494"/>
                    <a:pt x="1199977" y="292618"/>
                    <a:pt x="1259460" y="249260"/>
                  </a:cubicBezTo>
                  <a:close/>
                </a:path>
              </a:pathLst>
            </a:custGeom>
            <a:solidFill>
              <a:schemeClr val="accent1">
                <a:lumMod val="20000"/>
                <a:lumOff val="80000"/>
                <a:alpha val="30000"/>
              </a:scheme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l">
                <a:buClrTx/>
                <a:buSzTx/>
                <a:buFontTx/>
              </a:pPr>
              <a:endParaRPr lang="zh-CN" altLang="en-US">
                <a:solidFill>
                  <a:schemeClr val="dk1"/>
                </a:solidFill>
                <a:sym typeface="+mn-ea"/>
              </a:endParaRPr>
            </a:p>
          </p:txBody>
        </p:sp>
        <p:sp>
          <p:nvSpPr>
            <p:cNvPr id="7" name="椭圆 6"/>
            <p:cNvSpPr/>
            <p:nvPr>
              <p:custDataLst>
                <p:tags r:id="rId4"/>
              </p:custDataLst>
            </p:nvPr>
          </p:nvSpPr>
          <p:spPr>
            <a:xfrm>
              <a:off x="8185" y="4169"/>
              <a:ext cx="686" cy="6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1800" tIns="612140" rIns="431800" bIns="39624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b="1" spc="130" dirty="0">
                <a:solidFill>
                  <a:schemeClr val="lt1"/>
                </a:solidFill>
                <a:uFillTx/>
                <a:latin typeface="+中文标题" charset="0"/>
                <a:ea typeface="+mj-ea"/>
                <a:cs typeface="+mj-ea"/>
                <a:sym typeface="+mn-ea"/>
              </a:endParaRPr>
            </a:p>
          </p:txBody>
        </p:sp>
        <p:sp>
          <p:nvSpPr>
            <p:cNvPr id="12" name="椭圆 11"/>
            <p:cNvSpPr/>
            <p:nvPr>
              <p:custDataLst>
                <p:tags r:id="rId5"/>
              </p:custDataLst>
            </p:nvPr>
          </p:nvSpPr>
          <p:spPr>
            <a:xfrm>
              <a:off x="11597" y="5552"/>
              <a:ext cx="686" cy="6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1800" tIns="612140" rIns="431800" bIns="39624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b="1" spc="130" dirty="0">
                <a:solidFill>
                  <a:schemeClr val="lt1"/>
                </a:solidFill>
                <a:uFillTx/>
                <a:latin typeface="+中文标题" charset="0"/>
                <a:ea typeface="+mj-ea"/>
                <a:cs typeface="+mj-ea"/>
                <a:sym typeface="+mn-ea"/>
              </a:endParaRPr>
            </a:p>
          </p:txBody>
        </p:sp>
        <p:sp>
          <p:nvSpPr>
            <p:cNvPr id="13" name="椭圆 12"/>
            <p:cNvSpPr/>
            <p:nvPr>
              <p:custDataLst>
                <p:tags r:id="rId6"/>
              </p:custDataLst>
            </p:nvPr>
          </p:nvSpPr>
          <p:spPr>
            <a:xfrm>
              <a:off x="7759" y="7662"/>
              <a:ext cx="686" cy="6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1800" tIns="612140" rIns="431800" bIns="39624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b="1" spc="130" dirty="0">
                <a:solidFill>
                  <a:schemeClr val="lt1"/>
                </a:solidFill>
                <a:uFillTx/>
                <a:latin typeface="+中文标题" charset="0"/>
                <a:ea typeface="+mj-ea"/>
                <a:cs typeface="+mj-ea"/>
                <a:sym typeface="+mn-ea"/>
              </a:endParaRPr>
            </a:p>
          </p:txBody>
        </p:sp>
        <p:sp>
          <p:nvSpPr>
            <p:cNvPr id="14" name="椭圆 13"/>
            <p:cNvSpPr/>
            <p:nvPr>
              <p:custDataLst>
                <p:tags r:id="rId7"/>
              </p:custDataLst>
            </p:nvPr>
          </p:nvSpPr>
          <p:spPr>
            <a:xfrm>
              <a:off x="6907" y="5496"/>
              <a:ext cx="686" cy="6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1800" tIns="612140" rIns="431800" bIns="39624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b="1" spc="130" dirty="0">
                <a:solidFill>
                  <a:schemeClr val="lt1"/>
                </a:solidFill>
                <a:uFillTx/>
                <a:latin typeface="+中文标题" charset="0"/>
                <a:ea typeface="+mj-ea"/>
                <a:cs typeface="+mj-ea"/>
                <a:sym typeface="+mn-ea"/>
              </a:endParaRPr>
            </a:p>
          </p:txBody>
        </p:sp>
        <p:sp>
          <p:nvSpPr>
            <p:cNvPr id="15" name="椭圆 14"/>
            <p:cNvSpPr/>
            <p:nvPr>
              <p:custDataLst>
                <p:tags r:id="rId8"/>
              </p:custDataLst>
            </p:nvPr>
          </p:nvSpPr>
          <p:spPr>
            <a:xfrm>
              <a:off x="10225" y="4168"/>
              <a:ext cx="686" cy="6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1800" tIns="612140" rIns="431800" bIns="39624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b="1" spc="130" dirty="0">
                <a:solidFill>
                  <a:schemeClr val="lt1"/>
                </a:solidFill>
                <a:uFillTx/>
                <a:latin typeface="+中文标题" charset="0"/>
                <a:ea typeface="+mj-ea"/>
                <a:cs typeface="+mj-ea"/>
                <a:sym typeface="+mn-ea"/>
              </a:endParaRPr>
            </a:p>
          </p:txBody>
        </p:sp>
        <p:sp>
          <p:nvSpPr>
            <p:cNvPr id="3" name="矩形 2"/>
            <p:cNvSpPr/>
            <p:nvPr>
              <p:custDataLst>
                <p:tags r:id="rId9"/>
              </p:custDataLst>
            </p:nvPr>
          </p:nvSpPr>
          <p:spPr>
            <a:xfrm>
              <a:off x="12416" y="4854"/>
              <a:ext cx="3635" cy="34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>
                <a:buClrTx/>
                <a:buSzTx/>
                <a:buFontTx/>
              </a:pPr>
              <a:r>
                <a:rPr lang="zh-CN" altLang="en-US" b="1" dirty="0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创作端</a:t>
              </a:r>
              <a:endParaRPr lang="zh-CN" altLang="en-US" b="1" dirty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4" name="矩形 3"/>
            <p:cNvSpPr/>
            <p:nvPr>
              <p:custDataLst>
                <p:tags r:id="rId10"/>
              </p:custDataLst>
            </p:nvPr>
          </p:nvSpPr>
          <p:spPr>
            <a:xfrm>
              <a:off x="12416" y="5205"/>
              <a:ext cx="5434" cy="189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C00000"/>
                  </a:solidFill>
                  <a:latin typeface="+mn-ea"/>
                  <a:cs typeface="+mn-ea"/>
                </a:rPr>
                <a:t>库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：快速搜索相关参考、资料、信息（包括，领域词库、概念库、摘要库、风格库、格式库等）。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C00000"/>
                  </a:solidFill>
                  <a:latin typeface="+mn-ea"/>
                  <a:cs typeface="+mn-ea"/>
                </a:rPr>
                <a:t>结构整理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：如结构性语法错误修正、结构大纲问答式生成、片段式灵感结构化管理。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  <a:p>
              <a:pPr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 dirty="0">
                  <a:solidFill>
                    <a:srgbClr val="C00000"/>
                  </a:solidFill>
                  <a:latin typeface="+mn-ea"/>
                  <a:cs typeface="+mn-ea"/>
                </a:rPr>
                <a:t>随机池</a:t>
              </a:r>
              <a:r>
                <a:rPr lang="zh-CN" altLang="en-US" sz="1600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：辅助灵感产生与留存、随机写作主题、随机关键词句激发灵感。</a:t>
              </a:r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11"/>
              </p:custDataLst>
            </p:nvPr>
          </p:nvSpPr>
          <p:spPr>
            <a:xfrm>
              <a:off x="11404" y="8343"/>
              <a:ext cx="1225" cy="383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交流端</a:t>
              </a:r>
              <a:endParaRPr lang="zh-CN" altLang="en-US" b="1" dirty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12"/>
              </p:custDataLst>
            </p:nvPr>
          </p:nvSpPr>
          <p:spPr>
            <a:xfrm>
              <a:off x="11404" y="8791"/>
              <a:ext cx="4525" cy="914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lvl="0" algn="l"/>
              <a:r>
                <a:rPr lang="zh-CN" altLang="en-US" sz="1600" b="1">
                  <a:sym typeface="+mn-ea"/>
                </a:rPr>
                <a:t>带标签的</a:t>
              </a:r>
              <a:r>
                <a:rPr lang="zh-CN" altLang="en-US" sz="1600" b="1">
                  <a:solidFill>
                    <a:srgbClr val="C00000"/>
                  </a:solidFill>
                  <a:sym typeface="+mn-ea"/>
                </a:rPr>
                <a:t>交流贴</a:t>
              </a:r>
              <a:r>
                <a:rPr lang="zh-CN" altLang="en-US" sz="1600" b="1">
                  <a:sym typeface="+mn-ea"/>
                </a:rPr>
                <a:t>，附带贴下切磋功能。</a:t>
              </a:r>
              <a:endParaRPr lang="zh-CN" altLang="en-US" sz="1600" b="1"/>
            </a:p>
            <a:p>
              <a:pPr lvl="0" algn="l"/>
              <a:endPara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13"/>
              </p:custDataLst>
            </p:nvPr>
          </p:nvSpPr>
          <p:spPr>
            <a:xfrm>
              <a:off x="5504" y="7888"/>
              <a:ext cx="2393" cy="318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夸夸小助手</a:t>
              </a:r>
              <a:endParaRPr lang="zh-CN" altLang="en-US" b="1" dirty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10" name="矩形 9"/>
            <p:cNvSpPr/>
            <p:nvPr>
              <p:custDataLst>
                <p:tags r:id="rId14"/>
              </p:custDataLst>
            </p:nvPr>
          </p:nvSpPr>
          <p:spPr>
            <a:xfrm>
              <a:off x="4070" y="8308"/>
              <a:ext cx="5260" cy="185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olidFill>
                    <a:srgbClr val="C00000"/>
                  </a:solidFill>
                  <a:sym typeface="+mn-ea"/>
                </a:rPr>
                <a:t>监督、陪伴，督促</a:t>
              </a:r>
              <a:r>
                <a:rPr lang="zh-CN" altLang="en-US" sz="1600" b="1">
                  <a:sym typeface="+mn-ea"/>
                </a:rPr>
                <a:t>用户每天坚持写作练习，辅助培养良好的</a:t>
              </a:r>
              <a:r>
                <a:rPr lang="zh-CN" altLang="en-US" sz="1600" b="1">
                  <a:solidFill>
                    <a:srgbClr val="C00000"/>
                  </a:solidFill>
                  <a:sym typeface="+mn-ea"/>
                </a:rPr>
                <a:t>写作习惯，鼓励创作</a:t>
              </a:r>
              <a:r>
                <a:rPr lang="zh-CN" altLang="en-US" sz="1600" b="1">
                  <a:sym typeface="+mn-ea"/>
                </a:rPr>
                <a:t>（告诉它你的需求，它会第一时间为你解决）。</a:t>
              </a:r>
              <a:endParaRPr lang="zh-CN" altLang="en-US" sz="1600" b="1"/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1" name="矩形 10"/>
            <p:cNvSpPr/>
            <p:nvPr>
              <p:custDataLst>
                <p:tags r:id="rId15"/>
              </p:custDataLst>
            </p:nvPr>
          </p:nvSpPr>
          <p:spPr>
            <a:xfrm>
              <a:off x="5691" y="4778"/>
              <a:ext cx="952" cy="55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ctr">
                <a:buClrTx/>
                <a:buSzTx/>
                <a:buFontTx/>
              </a:pPr>
              <a:r>
                <a:rPr lang="zh-CN" altLang="en-US" b="1" dirty="0">
                  <a:solidFill>
                    <a:schemeClr val="accent1"/>
                  </a:solidFill>
                  <a:latin typeface="+mn-ea"/>
                  <a:cs typeface="+mn-ea"/>
                  <a:sym typeface="+mn-ea"/>
                </a:rPr>
                <a:t>训练端</a:t>
              </a:r>
              <a:endParaRPr lang="zh-CN" altLang="en-US" b="1" dirty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17" name="矩形 16"/>
            <p:cNvSpPr/>
            <p:nvPr>
              <p:custDataLst>
                <p:tags r:id="rId16"/>
              </p:custDataLst>
            </p:nvPr>
          </p:nvSpPr>
          <p:spPr>
            <a:xfrm>
              <a:off x="3672" y="5334"/>
              <a:ext cx="2956" cy="187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600" b="1">
                  <a:sym typeface="+mn-ea"/>
                </a:rPr>
                <a:t>练习内容：</a:t>
              </a:r>
              <a:r>
                <a:rPr lang="zh-CN" altLang="en-US" sz="1600" b="1">
                  <a:solidFill>
                    <a:srgbClr val="C00000"/>
                  </a:solidFill>
                  <a:sym typeface="+mn-ea"/>
                </a:rPr>
                <a:t>基础字词、基础语法、句子练习、场景描述练习</a:t>
              </a:r>
              <a:r>
                <a:rPr lang="zh-CN" altLang="en-US" sz="1600" b="1">
                  <a:sym typeface="+mn-ea"/>
                </a:rPr>
                <a:t>等角度，辅助使用者进行</a:t>
              </a:r>
              <a:r>
                <a:rPr lang="zh-CN" altLang="en-US" sz="1600" b="1">
                  <a:solidFill>
                    <a:srgbClr val="C00000"/>
                  </a:solidFill>
                  <a:sym typeface="+mn-ea"/>
                </a:rPr>
                <a:t>词汇积累、习作积累、灵感积累</a:t>
              </a:r>
              <a:r>
                <a:rPr lang="zh-CN" altLang="en-US" sz="1600" b="1">
                  <a:sym typeface="+mn-ea"/>
                </a:rPr>
                <a:t>。</a:t>
              </a:r>
              <a:endParaRPr lang="zh-CN" altLang="en-US" sz="1600" b="1"/>
            </a:p>
            <a:p>
              <a:pPr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600" b="1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18" name="矩形 17"/>
            <p:cNvSpPr/>
            <p:nvPr>
              <p:custDataLst>
                <p:tags r:id="rId17"/>
              </p:custDataLst>
            </p:nvPr>
          </p:nvSpPr>
          <p:spPr>
            <a:xfrm>
              <a:off x="7049" y="3736"/>
              <a:ext cx="922" cy="340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accent1"/>
                  </a:solidFill>
                  <a:latin typeface="+mn-ea"/>
                  <a:cs typeface="+mn-ea"/>
                </a:rPr>
                <a:t>输入端</a:t>
              </a:r>
              <a:endParaRPr lang="zh-CN" altLang="en-US" b="1" dirty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19" name="矩形 18"/>
            <p:cNvSpPr/>
            <p:nvPr>
              <p:custDataLst>
                <p:tags r:id="rId18"/>
              </p:custDataLst>
            </p:nvPr>
          </p:nvSpPr>
          <p:spPr>
            <a:xfrm>
              <a:off x="6408" y="4076"/>
              <a:ext cx="1563" cy="427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多媒体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  <a:cs typeface="+mn-ea"/>
                  <a:sym typeface="+mn-ea"/>
                </a:rPr>
                <a:t>转录</a:t>
              </a:r>
              <a:endParaRPr lang="zh-CN" altLang="en-US" b="1" dirty="0">
                <a:solidFill>
                  <a:srgbClr val="C00000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" name="图形 23"/>
            <p:cNvSpPr/>
            <p:nvPr>
              <p:custDataLst>
                <p:tags r:id="rId19"/>
              </p:custDataLst>
            </p:nvPr>
          </p:nvSpPr>
          <p:spPr>
            <a:xfrm>
              <a:off x="7540" y="4873"/>
              <a:ext cx="3935" cy="2832"/>
            </a:xfrm>
            <a:custGeom>
              <a:avLst/>
              <a:gdLst>
                <a:gd name="connsiteX0" fmla="*/ 1259460 w 2319541"/>
                <a:gd name="connsiteY0" fmla="*/ 249260 h 2055329"/>
                <a:gd name="connsiteX1" fmla="*/ 1555307 w 2319541"/>
                <a:gd name="connsiteY1" fmla="*/ 32661 h 2055329"/>
                <a:gd name="connsiteX2" fmla="*/ 1823054 w 2319541"/>
                <a:gd name="connsiteY2" fmla="*/ 187252 h 2055329"/>
                <a:gd name="connsiteX3" fmla="*/ 1783430 w 2319541"/>
                <a:gd name="connsiteY3" fmla="*/ 551679 h 2055329"/>
                <a:gd name="connsiteX4" fmla="*/ 1883157 w 2319541"/>
                <a:gd name="connsiteY4" fmla="*/ 724557 h 2055329"/>
                <a:gd name="connsiteX5" fmla="*/ 2218628 w 2319541"/>
                <a:gd name="connsiteY5" fmla="*/ 872766 h 2055329"/>
                <a:gd name="connsiteX6" fmla="*/ 2305077 w 2319541"/>
                <a:gd name="connsiteY6" fmla="*/ 1095404 h 2055329"/>
                <a:gd name="connsiteX7" fmla="*/ 2218628 w 2319541"/>
                <a:gd name="connsiteY7" fmla="*/ 1181853 h 2055329"/>
                <a:gd name="connsiteX8" fmla="*/ 1883157 w 2319541"/>
                <a:gd name="connsiteY8" fmla="*/ 1329966 h 2055329"/>
                <a:gd name="connsiteX9" fmla="*/ 1783430 w 2319541"/>
                <a:gd name="connsiteY9" fmla="*/ 1502845 h 2055329"/>
                <a:gd name="connsiteX10" fmla="*/ 1823054 w 2319541"/>
                <a:gd name="connsiteY10" fmla="*/ 1867271 h 2055329"/>
                <a:gd name="connsiteX11" fmla="*/ 1555307 w 2319541"/>
                <a:gd name="connsiteY11" fmla="*/ 2021863 h 2055329"/>
                <a:gd name="connsiteX12" fmla="*/ 1259460 w 2319541"/>
                <a:gd name="connsiteY12" fmla="*/ 1805264 h 2055329"/>
                <a:gd name="connsiteX13" fmla="*/ 1059912 w 2319541"/>
                <a:gd name="connsiteY13" fmla="*/ 1805264 h 2055329"/>
                <a:gd name="connsiteX14" fmla="*/ 764065 w 2319541"/>
                <a:gd name="connsiteY14" fmla="*/ 2021863 h 2055329"/>
                <a:gd name="connsiteX15" fmla="*/ 528036 w 2319541"/>
                <a:gd name="connsiteY15" fmla="*/ 1985382 h 2055329"/>
                <a:gd name="connsiteX16" fmla="*/ 496412 w 2319541"/>
                <a:gd name="connsiteY16" fmla="*/ 1867271 h 2055329"/>
                <a:gd name="connsiteX17" fmla="*/ 536036 w 2319541"/>
                <a:gd name="connsiteY17" fmla="*/ 1502845 h 2055329"/>
                <a:gd name="connsiteX18" fmla="*/ 436215 w 2319541"/>
                <a:gd name="connsiteY18" fmla="*/ 1329966 h 2055329"/>
                <a:gd name="connsiteX19" fmla="*/ 100744 w 2319541"/>
                <a:gd name="connsiteY19" fmla="*/ 1181567 h 2055329"/>
                <a:gd name="connsiteX20" fmla="*/ 14291 w 2319541"/>
                <a:gd name="connsiteY20" fmla="*/ 958929 h 2055329"/>
                <a:gd name="connsiteX21" fmla="*/ 100744 w 2319541"/>
                <a:gd name="connsiteY21" fmla="*/ 872481 h 2055329"/>
                <a:gd name="connsiteX22" fmla="*/ 436215 w 2319541"/>
                <a:gd name="connsiteY22" fmla="*/ 724557 h 2055329"/>
                <a:gd name="connsiteX23" fmla="*/ 536036 w 2319541"/>
                <a:gd name="connsiteY23" fmla="*/ 551679 h 2055329"/>
                <a:gd name="connsiteX24" fmla="*/ 496412 w 2319541"/>
                <a:gd name="connsiteY24" fmla="*/ 186966 h 2055329"/>
                <a:gd name="connsiteX25" fmla="*/ 645955 w 2319541"/>
                <a:gd name="connsiteY25" fmla="*/ 753 h 2055329"/>
                <a:gd name="connsiteX26" fmla="*/ 764065 w 2319541"/>
                <a:gd name="connsiteY26" fmla="*/ 32375 h 2055329"/>
                <a:gd name="connsiteX27" fmla="*/ 1059912 w 2319541"/>
                <a:gd name="connsiteY27" fmla="*/ 248974 h 2055329"/>
                <a:gd name="connsiteX28" fmla="*/ 1259460 w 2319541"/>
                <a:gd name="connsiteY28" fmla="*/ 249260 h 20553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319541" h="2055329">
                  <a:moveTo>
                    <a:pt x="1259460" y="249260"/>
                  </a:moveTo>
                  <a:lnTo>
                    <a:pt x="1555307" y="32661"/>
                  </a:lnTo>
                  <a:cubicBezTo>
                    <a:pt x="1673798" y="-54111"/>
                    <a:pt x="1838866" y="41234"/>
                    <a:pt x="1823054" y="187252"/>
                  </a:cubicBezTo>
                  <a:lnTo>
                    <a:pt x="1783430" y="551679"/>
                  </a:lnTo>
                  <a:cubicBezTo>
                    <a:pt x="1775420" y="624888"/>
                    <a:pt x="1815777" y="694839"/>
                    <a:pt x="1883157" y="724557"/>
                  </a:cubicBezTo>
                  <a:lnTo>
                    <a:pt x="2218628" y="872766"/>
                  </a:lnTo>
                  <a:cubicBezTo>
                    <a:pt x="2303981" y="910371"/>
                    <a:pt x="2342682" y="1010050"/>
                    <a:pt x="2305077" y="1095404"/>
                  </a:cubicBezTo>
                  <a:cubicBezTo>
                    <a:pt x="2288075" y="1134009"/>
                    <a:pt x="2257233" y="1164841"/>
                    <a:pt x="2218628" y="1181853"/>
                  </a:cubicBezTo>
                  <a:lnTo>
                    <a:pt x="1883157" y="1329966"/>
                  </a:lnTo>
                  <a:cubicBezTo>
                    <a:pt x="1815777" y="1359684"/>
                    <a:pt x="1775420" y="1429636"/>
                    <a:pt x="1783430" y="1502845"/>
                  </a:cubicBezTo>
                  <a:lnTo>
                    <a:pt x="1823054" y="1867271"/>
                  </a:lnTo>
                  <a:cubicBezTo>
                    <a:pt x="1838866" y="2013290"/>
                    <a:pt x="1673798" y="2108635"/>
                    <a:pt x="1555307" y="2021863"/>
                  </a:cubicBezTo>
                  <a:lnTo>
                    <a:pt x="1259460" y="1805264"/>
                  </a:lnTo>
                  <a:cubicBezTo>
                    <a:pt x="1200034" y="1761820"/>
                    <a:pt x="1119338" y="1761820"/>
                    <a:pt x="1059912" y="1805264"/>
                  </a:cubicBezTo>
                  <a:lnTo>
                    <a:pt x="764065" y="2021863"/>
                  </a:lnTo>
                  <a:cubicBezTo>
                    <a:pt x="688818" y="2076964"/>
                    <a:pt x="583138" y="2060629"/>
                    <a:pt x="528036" y="1985382"/>
                  </a:cubicBezTo>
                  <a:cubicBezTo>
                    <a:pt x="503118" y="1951340"/>
                    <a:pt x="491831" y="1909210"/>
                    <a:pt x="496412" y="1867271"/>
                  </a:cubicBezTo>
                  <a:lnTo>
                    <a:pt x="536036" y="1502845"/>
                  </a:lnTo>
                  <a:cubicBezTo>
                    <a:pt x="543961" y="1429627"/>
                    <a:pt x="503585" y="1359704"/>
                    <a:pt x="436215" y="1329966"/>
                  </a:cubicBezTo>
                  <a:lnTo>
                    <a:pt x="100744" y="1181567"/>
                  </a:lnTo>
                  <a:cubicBezTo>
                    <a:pt x="15392" y="1143962"/>
                    <a:pt x="-23314" y="1044283"/>
                    <a:pt x="14291" y="958929"/>
                  </a:cubicBezTo>
                  <a:cubicBezTo>
                    <a:pt x="31300" y="920325"/>
                    <a:pt x="62140" y="889492"/>
                    <a:pt x="100744" y="872481"/>
                  </a:cubicBezTo>
                  <a:lnTo>
                    <a:pt x="436215" y="724557"/>
                  </a:lnTo>
                  <a:cubicBezTo>
                    <a:pt x="503585" y="694820"/>
                    <a:pt x="543961" y="624897"/>
                    <a:pt x="536036" y="551679"/>
                  </a:cubicBezTo>
                  <a:lnTo>
                    <a:pt x="496412" y="186966"/>
                  </a:lnTo>
                  <a:cubicBezTo>
                    <a:pt x="486287" y="94250"/>
                    <a:pt x="553239" y="10878"/>
                    <a:pt x="645955" y="753"/>
                  </a:cubicBezTo>
                  <a:cubicBezTo>
                    <a:pt x="687894" y="-3829"/>
                    <a:pt x="730032" y="7449"/>
                    <a:pt x="764065" y="32375"/>
                  </a:cubicBezTo>
                  <a:lnTo>
                    <a:pt x="1059912" y="248974"/>
                  </a:lnTo>
                  <a:cubicBezTo>
                    <a:pt x="1119271" y="292494"/>
                    <a:pt x="1199977" y="292618"/>
                    <a:pt x="1259460" y="249260"/>
                  </a:cubicBezTo>
                  <a:close/>
                </a:path>
              </a:pathLst>
            </a:cu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>
              <a:gradFill>
                <a:gsLst>
                  <a:gs pos="0">
                    <a:srgbClr val="FFFFFF"/>
                  </a:gs>
                  <a:gs pos="53000">
                    <a:srgbClr val="FFFFFF">
                      <a:alpha val="0"/>
                    </a:srgbClr>
                  </a:gs>
                </a:gsLst>
                <a:lin ang="16200000" scaled="0"/>
              </a:gradFill>
              <a:prstDash val="solid"/>
              <a:miter/>
            </a:ln>
            <a:effectLst>
              <a:outerShdw blurRad="342900" sx="102000" sy="102000" algn="ctr" rotWithShape="0">
                <a:schemeClr val="accent1">
                  <a:alpha val="40000"/>
                </a:schemeClr>
              </a:outerShdw>
            </a:effectLst>
          </p:spPr>
          <p:txBody>
            <a:bodyPr rot="0" spcFirstLastPara="0" vertOverflow="overflow" horzOverflow="overflow" vert="horz" wrap="square" lIns="431800" tIns="612140" rIns="431800" bIns="467995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</a:pPr>
              <a:r>
                <a:rPr lang="zh-CN" altLang="en-US" sz="4400" b="1" dirty="0">
                  <a:solidFill>
                    <a:schemeClr val="lt1"/>
                  </a:solidFill>
                  <a:uFillTx/>
                  <a:latin typeface="+mn-ea"/>
                  <a:cs typeface="+mn-ea"/>
                  <a:sym typeface="+mn-ea"/>
                </a:rPr>
                <a:t>核心功能</a:t>
              </a:r>
              <a:endParaRPr lang="zh-CN" altLang="en-US" sz="4400" b="1" dirty="0">
                <a:solidFill>
                  <a:schemeClr val="lt1"/>
                </a:solidFill>
                <a:uFillTx/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49" name="椭圆 48"/>
            <p:cNvSpPr/>
            <p:nvPr>
              <p:custDataLst>
                <p:tags r:id="rId20"/>
              </p:custDataLst>
            </p:nvPr>
          </p:nvSpPr>
          <p:spPr>
            <a:xfrm>
              <a:off x="10719" y="7819"/>
              <a:ext cx="686" cy="686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80000"/>
                    <a:lumOff val="2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1800" tIns="612140" rIns="431800" bIns="396240" numCol="1" spcCol="0" rtlCol="0" fromWordArt="0" anchor="ctr" anchorCtr="0" forceAA="0" compatLnSpc="1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lvl="0" algn="ctr">
                <a:buClrTx/>
                <a:buSzTx/>
                <a:buFontTx/>
              </a:pPr>
              <a:endParaRPr lang="zh-CN" altLang="en-US" b="1" spc="130" dirty="0">
                <a:solidFill>
                  <a:schemeClr val="lt1"/>
                </a:solidFill>
                <a:uFillTx/>
                <a:latin typeface="+中文标题" charset="0"/>
                <a:ea typeface="+mj-ea"/>
                <a:cs typeface="+mj-ea"/>
                <a:sym typeface="+mn-ea"/>
              </a:endParaRPr>
            </a:p>
          </p:txBody>
        </p:sp>
        <p:sp>
          <p:nvSpPr>
            <p:cNvPr id="20" name="矩形 19"/>
            <p:cNvSpPr/>
            <p:nvPr>
              <p:custDataLst>
                <p:tags r:id="rId21"/>
              </p:custDataLst>
            </p:nvPr>
          </p:nvSpPr>
          <p:spPr>
            <a:xfrm>
              <a:off x="10867" y="3031"/>
              <a:ext cx="3635" cy="996"/>
            </a:xfrm>
            <a:prstGeom prst="rect">
              <a:avLst/>
            </a:prstGeom>
            <a:noFill/>
          </p:spPr>
          <p:txBody>
            <a:bodyPr wrap="square" lIns="0" tIns="0" rIns="0" bIns="0" rtlCol="0" anchor="b">
              <a:noAutofit/>
            </a:bodyPr>
            <a:lstStyle/>
            <a:p>
              <a:pPr algn="l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accent1"/>
                  </a:solidFill>
                  <a:latin typeface="+mn-ea"/>
                  <a:cs typeface="+mn-ea"/>
                </a:rPr>
                <a:t>导出端</a:t>
              </a:r>
              <a:endParaRPr lang="zh-CN" altLang="en-US" b="1" dirty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22" name="矩形 21"/>
            <p:cNvSpPr/>
            <p:nvPr>
              <p:custDataLst>
                <p:tags r:id="rId22"/>
              </p:custDataLst>
            </p:nvPr>
          </p:nvSpPr>
          <p:spPr>
            <a:xfrm>
              <a:off x="10867" y="4060"/>
              <a:ext cx="4831" cy="512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noAutofit/>
            </a:bodyPr>
            <a:lstStyle/>
            <a:p>
              <a:pPr algn="l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云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  <a:cs typeface="+mn-ea"/>
                  <a:sym typeface="+mn-ea"/>
                </a:rPr>
                <a:t>同步</a:t>
              </a:r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、自由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  <a:cs typeface="+mn-ea"/>
                  <a:sym typeface="+mn-ea"/>
                </a:rPr>
                <a:t>排版</a:t>
              </a:r>
              <a:r>
                <a:rPr lang="zh-CN" altLang="en-US" b="1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、自由格式</a:t>
              </a:r>
              <a:r>
                <a:rPr lang="zh-CN" altLang="en-US" b="1" dirty="0">
                  <a:solidFill>
                    <a:srgbClr val="C00000"/>
                  </a:solidFill>
                  <a:latin typeface="+mn-ea"/>
                  <a:cs typeface="+mn-ea"/>
                  <a:sym typeface="+mn-ea"/>
                </a:rPr>
                <a:t>导出</a:t>
              </a:r>
              <a:endParaRPr lang="zh-CN" altLang="en-US" b="1" dirty="0">
                <a:solidFill>
                  <a:srgbClr val="C00000"/>
                </a:solidFill>
                <a:latin typeface="+mn-ea"/>
                <a:cs typeface="+mn-ea"/>
                <a:sym typeface="+mn-ea"/>
              </a:endParaRPr>
            </a:p>
          </p:txBody>
        </p:sp>
        <p:pic>
          <p:nvPicPr>
            <p:cNvPr id="29" name="图片 12" descr="343439383331313b343532303032383bbfcdbba7b9dcc0ed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8380" y="4350"/>
              <a:ext cx="340" cy="340"/>
            </a:xfrm>
            <a:prstGeom prst="rect">
              <a:avLst/>
            </a:prstGeom>
          </p:spPr>
        </p:pic>
        <p:pic>
          <p:nvPicPr>
            <p:cNvPr id="31" name="图片 15" descr="343439383331313b343532303033313bd3a6d3c3c9ccb3c7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11801" y="5753"/>
              <a:ext cx="280" cy="280"/>
            </a:xfrm>
            <a:prstGeom prst="rect">
              <a:avLst/>
            </a:prstGeom>
          </p:spPr>
        </p:pic>
        <p:pic>
          <p:nvPicPr>
            <p:cNvPr id="33" name="图片 5" descr="343435383036303b343532343134393bcdb7c4d4b7e7b1a9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>
              <a:off x="10413" y="4350"/>
              <a:ext cx="317" cy="317"/>
            </a:xfrm>
            <a:prstGeom prst="rect">
              <a:avLst/>
            </a:prstGeom>
          </p:spPr>
        </p:pic>
        <p:pic>
          <p:nvPicPr>
            <p:cNvPr id="34" name="图片 7" descr="343439383331313b343532303032333bc6f3d2b5bcf2bde9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10912" y="8007"/>
              <a:ext cx="300" cy="300"/>
            </a:xfrm>
            <a:prstGeom prst="rect">
              <a:avLst/>
            </a:prstGeom>
          </p:spPr>
        </p:pic>
        <p:pic>
          <p:nvPicPr>
            <p:cNvPr id="35" name="图片 14" descr="343439383331313b343532303033303bd2d1b9bad3a6d3c3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36">
              <a:extLst>
                <a:ext uri="{96DAC541-7B7A-43D3-8B79-37D633B846F1}">
                  <asvg:svgBlip xmlns:asvg="http://schemas.microsoft.com/office/drawing/2016/SVG/main" r:embed="rId37"/>
                </a:ext>
              </a:extLst>
            </a:blip>
            <a:stretch>
              <a:fillRect/>
            </a:stretch>
          </p:blipFill>
          <p:spPr>
            <a:xfrm>
              <a:off x="7971" y="7858"/>
              <a:ext cx="295" cy="295"/>
            </a:xfrm>
            <a:prstGeom prst="rect">
              <a:avLst/>
            </a:prstGeom>
          </p:spPr>
        </p:pic>
        <p:pic>
          <p:nvPicPr>
            <p:cNvPr id="36" name="图片 5" descr="343439383331313b343532303032323bb2fac6b7d5b9cabe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39">
              <a:extLst>
                <a:ext uri="{96DAC541-7B7A-43D3-8B79-37D633B846F1}">
                  <asvg:svgBlip xmlns:asvg="http://schemas.microsoft.com/office/drawing/2016/SVG/main" r:embed="rId40"/>
                </a:ext>
              </a:extLst>
            </a:blip>
            <a:stretch>
              <a:fillRect/>
            </a:stretch>
          </p:blipFill>
          <p:spPr>
            <a:xfrm>
              <a:off x="7080" y="5669"/>
              <a:ext cx="340" cy="340"/>
            </a:xfrm>
            <a:prstGeom prst="rect">
              <a:avLst/>
            </a:prstGeom>
          </p:spPr>
        </p:pic>
      </p:grpSp>
    </p:spTree>
    <p:custDataLst>
      <p:tags r:id="rId4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10299700" y="552500"/>
            <a:ext cx="1117600" cy="2025600"/>
          </a:xfrm>
        </p:spPr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grpSp>
        <p:nvGrpSpPr>
          <p:cNvPr id="27" name="组合 26"/>
          <p:cNvGrpSpPr/>
          <p:nvPr>
            <p:custDataLst>
              <p:tags r:id="rId2"/>
            </p:custDataLst>
          </p:nvPr>
        </p:nvGrpSpPr>
        <p:grpSpPr>
          <a:xfrm>
            <a:off x="2193729" y="1962150"/>
            <a:ext cx="7508545" cy="4375682"/>
            <a:chOff x="4836" y="3798"/>
            <a:chExt cx="10460" cy="6096"/>
          </a:xfrm>
        </p:grpSpPr>
        <p:sp>
          <p:nvSpPr>
            <p:cNvPr id="5" name="文本框 4"/>
            <p:cNvSpPr txBox="1"/>
            <p:nvPr>
              <p:custDataLst>
                <p:tags r:id="rId3"/>
              </p:custDataLst>
            </p:nvPr>
          </p:nvSpPr>
          <p:spPr>
            <a:xfrm>
              <a:off x="4836" y="5588"/>
              <a:ext cx="1454" cy="3640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</a:lstStyle>
            <a:p>
              <a:r>
                <a:rPr lang="zh-CN" altLang="en-US" sz="3200" dirty="0">
                  <a:solidFill>
                    <a:schemeClr val="tx2"/>
                  </a:solidFill>
                  <a:latin typeface="+mn-ea"/>
                  <a:sym typeface="+mn-ea"/>
                </a:rPr>
                <a:t>问题和想法</a:t>
              </a:r>
              <a:endParaRPr lang="zh-CN" altLang="en-US" sz="3200" dirty="0">
                <a:solidFill>
                  <a:schemeClr val="tx2"/>
                </a:solidFill>
                <a:latin typeface="+mn-ea"/>
                <a:sym typeface="+mn-ea"/>
              </a:endParaRPr>
            </a:p>
          </p:txBody>
        </p:sp>
        <p:sp>
          <p:nvSpPr>
            <p:cNvPr id="6" name="文本框 5"/>
            <p:cNvSpPr txBox="1"/>
            <p:nvPr>
              <p:custDataLst>
                <p:tags r:id="rId4"/>
              </p:custDataLst>
            </p:nvPr>
          </p:nvSpPr>
          <p:spPr>
            <a:xfrm>
              <a:off x="7740" y="5533"/>
              <a:ext cx="1454" cy="3640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</a:lstStyle>
            <a:p>
              <a:r>
                <a:rPr lang="zh-CN" altLang="en-US" sz="3200" dirty="0">
                  <a:solidFill>
                    <a:schemeClr val="tx2"/>
                  </a:solidFill>
                  <a:latin typeface="+mn-ea"/>
                  <a:sym typeface="+mn-ea"/>
                </a:rPr>
                <a:t>问题分析</a:t>
              </a:r>
              <a:endParaRPr lang="zh-CN" altLang="en-US" sz="3200" dirty="0">
                <a:solidFill>
                  <a:schemeClr val="tx2"/>
                </a:solidFill>
                <a:latin typeface="+mn-ea"/>
                <a:sym typeface="+mn-ea"/>
              </a:endParaRPr>
            </a:p>
          </p:txBody>
        </p:sp>
        <p:sp>
          <p:nvSpPr>
            <p:cNvPr id="7" name="文本框 6"/>
            <p:cNvSpPr txBox="1"/>
            <p:nvPr>
              <p:custDataLst>
                <p:tags r:id="rId5"/>
              </p:custDataLst>
            </p:nvPr>
          </p:nvSpPr>
          <p:spPr>
            <a:xfrm>
              <a:off x="10662" y="5534"/>
              <a:ext cx="1454" cy="4360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</a:lstStyle>
            <a:p>
              <a:r>
                <a:rPr lang="zh-CN" altLang="en-US" sz="3200" dirty="0">
                  <a:solidFill>
                    <a:schemeClr val="tx2"/>
                  </a:solidFill>
                  <a:latin typeface="+mn-ea"/>
                </a:rPr>
                <a:t>解决方案</a:t>
              </a:r>
              <a:endParaRPr lang="zh-CN" altLang="en-US" sz="3200" dirty="0">
                <a:solidFill>
                  <a:schemeClr val="tx2"/>
                </a:solidFill>
                <a:latin typeface="+mn-ea"/>
              </a:endParaRPr>
            </a:p>
          </p:txBody>
        </p:sp>
        <p:grpSp>
          <p:nvGrpSpPr>
            <p:cNvPr id="12" name="组合 11"/>
            <p:cNvGrpSpPr/>
            <p:nvPr>
              <p:custDataLst>
                <p:tags r:id="rId6"/>
              </p:custDataLst>
            </p:nvPr>
          </p:nvGrpSpPr>
          <p:grpSpPr>
            <a:xfrm>
              <a:off x="11094" y="3803"/>
              <a:ext cx="1202" cy="1210"/>
              <a:chOff x="11094" y="3803"/>
              <a:chExt cx="1202" cy="1210"/>
            </a:xfrm>
          </p:grpSpPr>
          <p:sp>
            <p:nvSpPr>
              <p:cNvPr id="8" name="任意多边形: 形状 7"/>
              <p:cNvSpPr/>
              <p:nvPr>
                <p:custDataLst>
                  <p:tags r:id="rId7"/>
                </p:custDataLst>
              </p:nvPr>
            </p:nvSpPr>
            <p:spPr>
              <a:xfrm>
                <a:off x="11094" y="3803"/>
                <a:ext cx="1202" cy="1210"/>
              </a:xfrm>
              <a:custGeom>
                <a:avLst/>
                <a:gdLst>
                  <a:gd name="connsiteX0" fmla="*/ 2214375 w 4462562"/>
                  <a:gd name="connsiteY0" fmla="*/ 0 h 4491272"/>
                  <a:gd name="connsiteX1" fmla="*/ 3472290 w 4462562"/>
                  <a:gd name="connsiteY1" fmla="*/ 833802 h 4491272"/>
                  <a:gd name="connsiteX2" fmla="*/ 3516123 w 4462562"/>
                  <a:gd name="connsiteY2" fmla="*/ 953561 h 4491272"/>
                  <a:gd name="connsiteX3" fmla="*/ 3628760 w 4462562"/>
                  <a:gd name="connsiteY3" fmla="*/ 994787 h 4491272"/>
                  <a:gd name="connsiteX4" fmla="*/ 4462562 w 4462562"/>
                  <a:gd name="connsiteY4" fmla="*/ 2252702 h 4491272"/>
                  <a:gd name="connsiteX5" fmla="*/ 3628761 w 4462562"/>
                  <a:gd name="connsiteY5" fmla="*/ 3510617 h 4491272"/>
                  <a:gd name="connsiteX6" fmla="*/ 3510150 w 4462562"/>
                  <a:gd name="connsiteY6" fmla="*/ 3554029 h 4491272"/>
                  <a:gd name="connsiteX7" fmla="*/ 3472290 w 4462562"/>
                  <a:gd name="connsiteY7" fmla="*/ 3657470 h 4491272"/>
                  <a:gd name="connsiteX8" fmla="*/ 2214375 w 4462562"/>
                  <a:gd name="connsiteY8" fmla="*/ 4491272 h 4491272"/>
                  <a:gd name="connsiteX9" fmla="*/ 956460 w 4462562"/>
                  <a:gd name="connsiteY9" fmla="*/ 3657470 h 4491272"/>
                  <a:gd name="connsiteX10" fmla="*/ 913370 w 4462562"/>
                  <a:gd name="connsiteY10" fmla="*/ 3539739 h 4491272"/>
                  <a:gd name="connsiteX11" fmla="*/ 833802 w 4462562"/>
                  <a:gd name="connsiteY11" fmla="*/ 3510617 h 4491272"/>
                  <a:gd name="connsiteX12" fmla="*/ 0 w 4462562"/>
                  <a:gd name="connsiteY12" fmla="*/ 2252702 h 4491272"/>
                  <a:gd name="connsiteX13" fmla="*/ 833802 w 4462562"/>
                  <a:gd name="connsiteY13" fmla="*/ 994787 h 4491272"/>
                  <a:gd name="connsiteX14" fmla="*/ 908434 w 4462562"/>
                  <a:gd name="connsiteY14" fmla="*/ 967472 h 4491272"/>
                  <a:gd name="connsiteX15" fmla="*/ 910553 w 4462562"/>
                  <a:gd name="connsiteY15" fmla="*/ 959231 h 4491272"/>
                  <a:gd name="connsiteX16" fmla="*/ 2214375 w 4462562"/>
                  <a:gd name="connsiteY16" fmla="*/ 0 h 449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62562" h="4491272">
                    <a:moveTo>
                      <a:pt x="2214375" y="0"/>
                    </a:moveTo>
                    <a:cubicBezTo>
                      <a:pt x="2779860" y="0"/>
                      <a:pt x="3265042" y="343811"/>
                      <a:pt x="3472290" y="833802"/>
                    </a:cubicBezTo>
                    <a:lnTo>
                      <a:pt x="3516123" y="953561"/>
                    </a:lnTo>
                    <a:lnTo>
                      <a:pt x="3628760" y="994787"/>
                    </a:lnTo>
                    <a:cubicBezTo>
                      <a:pt x="4118751" y="1202036"/>
                      <a:pt x="4462562" y="1687218"/>
                      <a:pt x="4462562" y="2252702"/>
                    </a:cubicBezTo>
                    <a:cubicBezTo>
                      <a:pt x="4462562" y="2818186"/>
                      <a:pt x="4118751" y="3303369"/>
                      <a:pt x="3628761" y="3510617"/>
                    </a:cubicBezTo>
                    <a:lnTo>
                      <a:pt x="3510150" y="3554029"/>
                    </a:lnTo>
                    <a:lnTo>
                      <a:pt x="3472290" y="3657470"/>
                    </a:lnTo>
                    <a:cubicBezTo>
                      <a:pt x="3265042" y="4147461"/>
                      <a:pt x="2779860" y="4491272"/>
                      <a:pt x="2214375" y="4491272"/>
                    </a:cubicBezTo>
                    <a:cubicBezTo>
                      <a:pt x="1648891" y="4491272"/>
                      <a:pt x="1163709" y="4147461"/>
                      <a:pt x="956460" y="3657470"/>
                    </a:cubicBezTo>
                    <a:lnTo>
                      <a:pt x="913370" y="3539739"/>
                    </a:lnTo>
                    <a:lnTo>
                      <a:pt x="833802" y="3510617"/>
                    </a:lnTo>
                    <a:cubicBezTo>
                      <a:pt x="343811" y="3303369"/>
                      <a:pt x="0" y="2818186"/>
                      <a:pt x="0" y="2252702"/>
                    </a:cubicBezTo>
                    <a:cubicBezTo>
                      <a:pt x="0" y="1687218"/>
                      <a:pt x="343811" y="1202036"/>
                      <a:pt x="833802" y="994787"/>
                    </a:cubicBezTo>
                    <a:lnTo>
                      <a:pt x="908434" y="967472"/>
                    </a:lnTo>
                    <a:lnTo>
                      <a:pt x="910553" y="959231"/>
                    </a:lnTo>
                    <a:cubicBezTo>
                      <a:pt x="1083403" y="403501"/>
                      <a:pt x="1601767" y="0"/>
                      <a:pt x="2214375" y="0"/>
                    </a:cubicBezTo>
                    <a:close/>
                  </a:path>
                </a:pathLst>
              </a:custGeom>
              <a:noFill/>
              <a:ln w="50800" cmpd="dbl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任意多边形: 形状 8"/>
              <p:cNvSpPr/>
              <p:nvPr>
                <p:custDataLst>
                  <p:tags r:id="rId8"/>
                </p:custDataLst>
              </p:nvPr>
            </p:nvSpPr>
            <p:spPr>
              <a:xfrm flipH="1">
                <a:off x="11554" y="4344"/>
                <a:ext cx="726" cy="519"/>
              </a:xfrm>
              <a:custGeom>
                <a:avLst/>
                <a:gdLst>
                  <a:gd name="connsiteX0" fmla="*/ 274432 w 460922"/>
                  <a:gd name="connsiteY0" fmla="*/ 0 h 329795"/>
                  <a:gd name="connsiteX1" fmla="*/ 265851 w 460922"/>
                  <a:gd name="connsiteY1" fmla="*/ 1314 h 329795"/>
                  <a:gd name="connsiteX2" fmla="*/ 237428 w 460922"/>
                  <a:gd name="connsiteY2" fmla="*/ 25606 h 329795"/>
                  <a:gd name="connsiteX3" fmla="*/ 231529 w 460922"/>
                  <a:gd name="connsiteY3" fmla="*/ 33784 h 329795"/>
                  <a:gd name="connsiteX4" fmla="*/ 208664 w 460922"/>
                  <a:gd name="connsiteY4" fmla="*/ 53013 h 329795"/>
                  <a:gd name="connsiteX5" fmla="*/ 183751 w 460922"/>
                  <a:gd name="connsiteY5" fmla="*/ 73653 h 329795"/>
                  <a:gd name="connsiteX6" fmla="*/ 178291 w 460922"/>
                  <a:gd name="connsiteY6" fmla="*/ 78570 h 329795"/>
                  <a:gd name="connsiteX7" fmla="*/ 158595 w 460922"/>
                  <a:gd name="connsiteY7" fmla="*/ 97507 h 329795"/>
                  <a:gd name="connsiteX8" fmla="*/ 145334 w 460922"/>
                  <a:gd name="connsiteY8" fmla="*/ 107924 h 329795"/>
                  <a:gd name="connsiteX9" fmla="*/ 143287 w 460922"/>
                  <a:gd name="connsiteY9" fmla="*/ 109238 h 329795"/>
                  <a:gd name="connsiteX10" fmla="*/ 135730 w 460922"/>
                  <a:gd name="connsiteY10" fmla="*/ 112208 h 329795"/>
                  <a:gd name="connsiteX11" fmla="*/ 128807 w 460922"/>
                  <a:gd name="connsiteY11" fmla="*/ 114739 h 329795"/>
                  <a:gd name="connsiteX12" fmla="*/ 128223 w 460922"/>
                  <a:gd name="connsiteY12" fmla="*/ 115769 h 329795"/>
                  <a:gd name="connsiteX13" fmla="*/ 2604 w 460922"/>
                  <a:gd name="connsiteY13" fmla="*/ 60573 h 329795"/>
                  <a:gd name="connsiteX14" fmla="*/ 0 w 460922"/>
                  <a:gd name="connsiteY14" fmla="*/ 91822 h 329795"/>
                  <a:gd name="connsiteX15" fmla="*/ 111635 w 460922"/>
                  <a:gd name="connsiteY15" fmla="*/ 137079 h 329795"/>
                  <a:gd name="connsiteX16" fmla="*/ 100420 w 460922"/>
                  <a:gd name="connsiteY16" fmla="*/ 143686 h 329795"/>
                  <a:gd name="connsiteX17" fmla="*/ 81370 w 460922"/>
                  <a:gd name="connsiteY17" fmla="*/ 161034 h 329795"/>
                  <a:gd name="connsiteX18" fmla="*/ 81565 w 460922"/>
                  <a:gd name="connsiteY18" fmla="*/ 162446 h 329795"/>
                  <a:gd name="connsiteX19" fmla="*/ 84003 w 460922"/>
                  <a:gd name="connsiteY19" fmla="*/ 163030 h 329795"/>
                  <a:gd name="connsiteX20" fmla="*/ 93363 w 460922"/>
                  <a:gd name="connsiteY20" fmla="*/ 159233 h 329795"/>
                  <a:gd name="connsiteX21" fmla="*/ 88244 w 460922"/>
                  <a:gd name="connsiteY21" fmla="*/ 164198 h 329795"/>
                  <a:gd name="connsiteX22" fmla="*/ 86587 w 460922"/>
                  <a:gd name="connsiteY22" fmla="*/ 166243 h 329795"/>
                  <a:gd name="connsiteX23" fmla="*/ 86782 w 460922"/>
                  <a:gd name="connsiteY23" fmla="*/ 166681 h 329795"/>
                  <a:gd name="connsiteX24" fmla="*/ 87221 w 460922"/>
                  <a:gd name="connsiteY24" fmla="*/ 166681 h 329795"/>
                  <a:gd name="connsiteX25" fmla="*/ 87318 w 460922"/>
                  <a:gd name="connsiteY25" fmla="*/ 166681 h 329795"/>
                  <a:gd name="connsiteX26" fmla="*/ 125784 w 460922"/>
                  <a:gd name="connsiteY26" fmla="*/ 154998 h 329795"/>
                  <a:gd name="connsiteX27" fmla="*/ 143129 w 460922"/>
                  <a:gd name="connsiteY27" fmla="*/ 149847 h 329795"/>
                  <a:gd name="connsiteX28" fmla="*/ 289053 w 460922"/>
                  <a:gd name="connsiteY28" fmla="*/ 209006 h 329795"/>
                  <a:gd name="connsiteX29" fmla="*/ 322466 w 460922"/>
                  <a:gd name="connsiteY29" fmla="*/ 235458 h 329795"/>
                  <a:gd name="connsiteX30" fmla="*/ 320765 w 460922"/>
                  <a:gd name="connsiteY30" fmla="*/ 236869 h 329795"/>
                  <a:gd name="connsiteX31" fmla="*/ 314189 w 460922"/>
                  <a:gd name="connsiteY31" fmla="*/ 286240 h 329795"/>
                  <a:gd name="connsiteX32" fmla="*/ 350614 w 460922"/>
                  <a:gd name="connsiteY32" fmla="*/ 329644 h 329795"/>
                  <a:gd name="connsiteX33" fmla="*/ 364060 w 460922"/>
                  <a:gd name="connsiteY33" fmla="*/ 274587 h 329795"/>
                  <a:gd name="connsiteX34" fmla="*/ 346873 w 460922"/>
                  <a:gd name="connsiteY34" fmla="*/ 241891 h 329795"/>
                  <a:gd name="connsiteX35" fmla="*/ 345703 w 460922"/>
                  <a:gd name="connsiteY35" fmla="*/ 240938 h 329795"/>
                  <a:gd name="connsiteX36" fmla="*/ 341135 w 460922"/>
                  <a:gd name="connsiteY36" fmla="*/ 227234 h 329795"/>
                  <a:gd name="connsiteX37" fmla="*/ 460922 w 460922"/>
                  <a:gd name="connsiteY37" fmla="*/ 229838 h 329795"/>
                  <a:gd name="connsiteX38" fmla="*/ 325510 w 460922"/>
                  <a:gd name="connsiteY38" fmla="*/ 209006 h 329795"/>
                  <a:gd name="connsiteX39" fmla="*/ 191693 w 460922"/>
                  <a:gd name="connsiteY39" fmla="*/ 144404 h 329795"/>
                  <a:gd name="connsiteX40" fmla="*/ 242840 w 460922"/>
                  <a:gd name="connsiteY40" fmla="*/ 135964 h 329795"/>
                  <a:gd name="connsiteX41" fmla="*/ 278283 w 460922"/>
                  <a:gd name="connsiteY41" fmla="*/ 109287 h 329795"/>
                  <a:gd name="connsiteX42" fmla="*/ 288424 w 460922"/>
                  <a:gd name="connsiteY42" fmla="*/ 58757 h 329795"/>
                  <a:gd name="connsiteX43" fmla="*/ 291593 w 460922"/>
                  <a:gd name="connsiteY43" fmla="*/ 53208 h 329795"/>
                  <a:gd name="connsiteX44" fmla="*/ 298467 w 460922"/>
                  <a:gd name="connsiteY44" fmla="*/ 40989 h 329795"/>
                  <a:gd name="connsiteX45" fmla="*/ 305049 w 460922"/>
                  <a:gd name="connsiteY45" fmla="*/ 39285 h 329795"/>
                  <a:gd name="connsiteX46" fmla="*/ 312215 w 460922"/>
                  <a:gd name="connsiteY46" fmla="*/ 37533 h 329795"/>
                  <a:gd name="connsiteX47" fmla="*/ 312752 w 460922"/>
                  <a:gd name="connsiteY47" fmla="*/ 36997 h 329795"/>
                  <a:gd name="connsiteX48" fmla="*/ 311923 w 460922"/>
                  <a:gd name="connsiteY48" fmla="*/ 35780 h 329795"/>
                  <a:gd name="connsiteX49" fmla="*/ 303684 w 460922"/>
                  <a:gd name="connsiteY49" fmla="*/ 22831 h 329795"/>
                  <a:gd name="connsiteX50" fmla="*/ 274432 w 460922"/>
                  <a:gd name="connsiteY50" fmla="*/ 0 h 32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0922" h="329795">
                    <a:moveTo>
                      <a:pt x="274432" y="0"/>
                    </a:moveTo>
                    <a:cubicBezTo>
                      <a:pt x="271653" y="0"/>
                      <a:pt x="268777" y="438"/>
                      <a:pt x="265851" y="1314"/>
                    </a:cubicBezTo>
                    <a:cubicBezTo>
                      <a:pt x="250787" y="5696"/>
                      <a:pt x="243718" y="16308"/>
                      <a:pt x="237428" y="25606"/>
                    </a:cubicBezTo>
                    <a:cubicBezTo>
                      <a:pt x="235430" y="28624"/>
                      <a:pt x="233577" y="31399"/>
                      <a:pt x="231529" y="33784"/>
                    </a:cubicBezTo>
                    <a:cubicBezTo>
                      <a:pt x="229628" y="36072"/>
                      <a:pt x="219439" y="44299"/>
                      <a:pt x="208664" y="53013"/>
                    </a:cubicBezTo>
                    <a:cubicBezTo>
                      <a:pt x="198914" y="60899"/>
                      <a:pt x="188822" y="69029"/>
                      <a:pt x="183751" y="73653"/>
                    </a:cubicBezTo>
                    <a:cubicBezTo>
                      <a:pt x="181948" y="75308"/>
                      <a:pt x="180144" y="76964"/>
                      <a:pt x="178291" y="78570"/>
                    </a:cubicBezTo>
                    <a:cubicBezTo>
                      <a:pt x="171661" y="84558"/>
                      <a:pt x="164835" y="90691"/>
                      <a:pt x="158595" y="97507"/>
                    </a:cubicBezTo>
                    <a:cubicBezTo>
                      <a:pt x="154695" y="101790"/>
                      <a:pt x="150161" y="104760"/>
                      <a:pt x="145334" y="107924"/>
                    </a:cubicBezTo>
                    <a:cubicBezTo>
                      <a:pt x="144652" y="108362"/>
                      <a:pt x="143969" y="108800"/>
                      <a:pt x="143287" y="109238"/>
                    </a:cubicBezTo>
                    <a:cubicBezTo>
                      <a:pt x="140995" y="110796"/>
                      <a:pt x="138314" y="111526"/>
                      <a:pt x="135730" y="112208"/>
                    </a:cubicBezTo>
                    <a:cubicBezTo>
                      <a:pt x="133390" y="112841"/>
                      <a:pt x="131001" y="113522"/>
                      <a:pt x="128807" y="114739"/>
                    </a:cubicBezTo>
                    <a:lnTo>
                      <a:pt x="128223" y="115769"/>
                    </a:lnTo>
                    <a:lnTo>
                      <a:pt x="2604" y="60573"/>
                    </a:lnTo>
                    <a:lnTo>
                      <a:pt x="0" y="91822"/>
                    </a:lnTo>
                    <a:lnTo>
                      <a:pt x="111635" y="137079"/>
                    </a:lnTo>
                    <a:lnTo>
                      <a:pt x="100420" y="143686"/>
                    </a:lnTo>
                    <a:cubicBezTo>
                      <a:pt x="91011" y="149874"/>
                      <a:pt x="83077" y="156215"/>
                      <a:pt x="81370" y="161034"/>
                    </a:cubicBezTo>
                    <a:cubicBezTo>
                      <a:pt x="81175" y="161521"/>
                      <a:pt x="81273" y="162008"/>
                      <a:pt x="81565" y="162446"/>
                    </a:cubicBezTo>
                    <a:cubicBezTo>
                      <a:pt x="82053" y="163176"/>
                      <a:pt x="83174" y="163468"/>
                      <a:pt x="84003" y="163030"/>
                    </a:cubicBezTo>
                    <a:cubicBezTo>
                      <a:pt x="90000" y="160158"/>
                      <a:pt x="92437" y="159379"/>
                      <a:pt x="93363" y="159233"/>
                    </a:cubicBezTo>
                    <a:cubicBezTo>
                      <a:pt x="92681" y="160401"/>
                      <a:pt x="89512" y="163127"/>
                      <a:pt x="88244" y="164198"/>
                    </a:cubicBezTo>
                    <a:cubicBezTo>
                      <a:pt x="86489" y="165756"/>
                      <a:pt x="86441" y="165756"/>
                      <a:pt x="86587" y="166243"/>
                    </a:cubicBezTo>
                    <a:lnTo>
                      <a:pt x="86782" y="166681"/>
                    </a:lnTo>
                    <a:lnTo>
                      <a:pt x="87221" y="166681"/>
                    </a:lnTo>
                    <a:lnTo>
                      <a:pt x="87318" y="166681"/>
                    </a:lnTo>
                    <a:cubicBezTo>
                      <a:pt x="99555" y="164685"/>
                      <a:pt x="112913" y="159769"/>
                      <a:pt x="125784" y="154998"/>
                    </a:cubicBezTo>
                    <a:lnTo>
                      <a:pt x="143129" y="149847"/>
                    </a:lnTo>
                    <a:lnTo>
                      <a:pt x="289053" y="209006"/>
                    </a:lnTo>
                    <a:lnTo>
                      <a:pt x="322466" y="235458"/>
                    </a:lnTo>
                    <a:lnTo>
                      <a:pt x="320765" y="236869"/>
                    </a:lnTo>
                    <a:cubicBezTo>
                      <a:pt x="314217" y="246282"/>
                      <a:pt x="309425" y="265854"/>
                      <a:pt x="314189" y="286240"/>
                    </a:cubicBezTo>
                    <a:cubicBezTo>
                      <a:pt x="320540" y="313421"/>
                      <a:pt x="341983" y="331660"/>
                      <a:pt x="350614" y="329644"/>
                    </a:cubicBezTo>
                    <a:cubicBezTo>
                      <a:pt x="359271" y="327621"/>
                      <a:pt x="370401" y="301784"/>
                      <a:pt x="364060" y="274587"/>
                    </a:cubicBezTo>
                    <a:cubicBezTo>
                      <a:pt x="360876" y="260992"/>
                      <a:pt x="354048" y="249609"/>
                      <a:pt x="346873" y="241891"/>
                    </a:cubicBezTo>
                    <a:lnTo>
                      <a:pt x="345703" y="240938"/>
                    </a:lnTo>
                    <a:lnTo>
                      <a:pt x="341135" y="227234"/>
                    </a:lnTo>
                    <a:lnTo>
                      <a:pt x="460922" y="229838"/>
                    </a:lnTo>
                    <a:lnTo>
                      <a:pt x="325510" y="209006"/>
                    </a:lnTo>
                    <a:lnTo>
                      <a:pt x="191693" y="144404"/>
                    </a:lnTo>
                    <a:lnTo>
                      <a:pt x="242840" y="135964"/>
                    </a:lnTo>
                    <a:cubicBezTo>
                      <a:pt x="260050" y="128272"/>
                      <a:pt x="270970" y="120045"/>
                      <a:pt x="278283" y="109287"/>
                    </a:cubicBezTo>
                    <a:cubicBezTo>
                      <a:pt x="286961" y="96533"/>
                      <a:pt x="290277" y="79982"/>
                      <a:pt x="288424" y="58757"/>
                    </a:cubicBezTo>
                    <a:cubicBezTo>
                      <a:pt x="288278" y="57443"/>
                      <a:pt x="289838" y="55447"/>
                      <a:pt x="291593" y="53208"/>
                    </a:cubicBezTo>
                    <a:cubicBezTo>
                      <a:pt x="294031" y="50043"/>
                      <a:pt x="297102" y="46100"/>
                      <a:pt x="298467" y="40989"/>
                    </a:cubicBezTo>
                    <a:cubicBezTo>
                      <a:pt x="299978" y="40453"/>
                      <a:pt x="302465" y="39869"/>
                      <a:pt x="305049" y="39285"/>
                    </a:cubicBezTo>
                    <a:cubicBezTo>
                      <a:pt x="307486" y="38750"/>
                      <a:pt x="309924" y="38214"/>
                      <a:pt x="312215" y="37533"/>
                    </a:cubicBezTo>
                    <a:cubicBezTo>
                      <a:pt x="312508" y="37435"/>
                      <a:pt x="312703" y="37240"/>
                      <a:pt x="312752" y="36997"/>
                    </a:cubicBezTo>
                    <a:cubicBezTo>
                      <a:pt x="312849" y="36510"/>
                      <a:pt x="312508" y="36218"/>
                      <a:pt x="311923" y="35780"/>
                    </a:cubicBezTo>
                    <a:cubicBezTo>
                      <a:pt x="310265" y="34514"/>
                      <a:pt x="305926" y="31253"/>
                      <a:pt x="303684" y="22831"/>
                    </a:cubicBezTo>
                    <a:cubicBezTo>
                      <a:pt x="302124" y="16990"/>
                      <a:pt x="291837" y="0"/>
                      <a:pt x="274432" y="0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4" name="文本框 13"/>
              <p:cNvSpPr txBox="1"/>
              <p:nvPr>
                <p:custDataLst>
                  <p:tags r:id="rId9"/>
                </p:custDataLst>
              </p:nvPr>
            </p:nvSpPr>
            <p:spPr>
              <a:xfrm>
                <a:off x="11274" y="4013"/>
                <a:ext cx="943" cy="82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tx2"/>
                    </a:solidFill>
                    <a:ea typeface="宋体" panose="02010600030101010101" pitchFamily="2" charset="-122"/>
                  </a:rPr>
                  <a:t>三、</a:t>
                </a:r>
                <a:endParaRPr lang="zh-CN" altLang="en-US" sz="2800" b="1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11" name="组合 10"/>
            <p:cNvGrpSpPr/>
            <p:nvPr>
              <p:custDataLst>
                <p:tags r:id="rId10"/>
              </p:custDataLst>
            </p:nvPr>
          </p:nvGrpSpPr>
          <p:grpSpPr>
            <a:xfrm>
              <a:off x="8187" y="3798"/>
              <a:ext cx="1202" cy="1210"/>
              <a:chOff x="8187" y="3798"/>
              <a:chExt cx="1202" cy="1210"/>
            </a:xfrm>
          </p:grpSpPr>
          <p:sp>
            <p:nvSpPr>
              <p:cNvPr id="15" name="任意多边形: 形状 14"/>
              <p:cNvSpPr/>
              <p:nvPr>
                <p:custDataLst>
                  <p:tags r:id="rId11"/>
                </p:custDataLst>
              </p:nvPr>
            </p:nvSpPr>
            <p:spPr>
              <a:xfrm>
                <a:off x="8187" y="3798"/>
                <a:ext cx="1202" cy="1210"/>
              </a:xfrm>
              <a:custGeom>
                <a:avLst/>
                <a:gdLst>
                  <a:gd name="connsiteX0" fmla="*/ 2214375 w 4462562"/>
                  <a:gd name="connsiteY0" fmla="*/ 0 h 4491272"/>
                  <a:gd name="connsiteX1" fmla="*/ 3472290 w 4462562"/>
                  <a:gd name="connsiteY1" fmla="*/ 833802 h 4491272"/>
                  <a:gd name="connsiteX2" fmla="*/ 3516123 w 4462562"/>
                  <a:gd name="connsiteY2" fmla="*/ 953561 h 4491272"/>
                  <a:gd name="connsiteX3" fmla="*/ 3628760 w 4462562"/>
                  <a:gd name="connsiteY3" fmla="*/ 994787 h 4491272"/>
                  <a:gd name="connsiteX4" fmla="*/ 4462562 w 4462562"/>
                  <a:gd name="connsiteY4" fmla="*/ 2252702 h 4491272"/>
                  <a:gd name="connsiteX5" fmla="*/ 3628761 w 4462562"/>
                  <a:gd name="connsiteY5" fmla="*/ 3510617 h 4491272"/>
                  <a:gd name="connsiteX6" fmla="*/ 3510150 w 4462562"/>
                  <a:gd name="connsiteY6" fmla="*/ 3554029 h 4491272"/>
                  <a:gd name="connsiteX7" fmla="*/ 3472290 w 4462562"/>
                  <a:gd name="connsiteY7" fmla="*/ 3657470 h 4491272"/>
                  <a:gd name="connsiteX8" fmla="*/ 2214375 w 4462562"/>
                  <a:gd name="connsiteY8" fmla="*/ 4491272 h 4491272"/>
                  <a:gd name="connsiteX9" fmla="*/ 956460 w 4462562"/>
                  <a:gd name="connsiteY9" fmla="*/ 3657470 h 4491272"/>
                  <a:gd name="connsiteX10" fmla="*/ 913370 w 4462562"/>
                  <a:gd name="connsiteY10" fmla="*/ 3539739 h 4491272"/>
                  <a:gd name="connsiteX11" fmla="*/ 833802 w 4462562"/>
                  <a:gd name="connsiteY11" fmla="*/ 3510617 h 4491272"/>
                  <a:gd name="connsiteX12" fmla="*/ 0 w 4462562"/>
                  <a:gd name="connsiteY12" fmla="*/ 2252702 h 4491272"/>
                  <a:gd name="connsiteX13" fmla="*/ 833802 w 4462562"/>
                  <a:gd name="connsiteY13" fmla="*/ 994787 h 4491272"/>
                  <a:gd name="connsiteX14" fmla="*/ 908434 w 4462562"/>
                  <a:gd name="connsiteY14" fmla="*/ 967472 h 4491272"/>
                  <a:gd name="connsiteX15" fmla="*/ 910553 w 4462562"/>
                  <a:gd name="connsiteY15" fmla="*/ 959231 h 4491272"/>
                  <a:gd name="connsiteX16" fmla="*/ 2214375 w 4462562"/>
                  <a:gd name="connsiteY16" fmla="*/ 0 h 449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62562" h="4491272">
                    <a:moveTo>
                      <a:pt x="2214375" y="0"/>
                    </a:moveTo>
                    <a:cubicBezTo>
                      <a:pt x="2779860" y="0"/>
                      <a:pt x="3265042" y="343811"/>
                      <a:pt x="3472290" y="833802"/>
                    </a:cubicBezTo>
                    <a:lnTo>
                      <a:pt x="3516123" y="953561"/>
                    </a:lnTo>
                    <a:lnTo>
                      <a:pt x="3628760" y="994787"/>
                    </a:lnTo>
                    <a:cubicBezTo>
                      <a:pt x="4118751" y="1202036"/>
                      <a:pt x="4462562" y="1687218"/>
                      <a:pt x="4462562" y="2252702"/>
                    </a:cubicBezTo>
                    <a:cubicBezTo>
                      <a:pt x="4462562" y="2818186"/>
                      <a:pt x="4118751" y="3303369"/>
                      <a:pt x="3628761" y="3510617"/>
                    </a:cubicBezTo>
                    <a:lnTo>
                      <a:pt x="3510150" y="3554029"/>
                    </a:lnTo>
                    <a:lnTo>
                      <a:pt x="3472290" y="3657470"/>
                    </a:lnTo>
                    <a:cubicBezTo>
                      <a:pt x="3265042" y="4147461"/>
                      <a:pt x="2779860" y="4491272"/>
                      <a:pt x="2214375" y="4491272"/>
                    </a:cubicBezTo>
                    <a:cubicBezTo>
                      <a:pt x="1648891" y="4491272"/>
                      <a:pt x="1163709" y="4147461"/>
                      <a:pt x="956460" y="3657470"/>
                    </a:cubicBezTo>
                    <a:lnTo>
                      <a:pt x="913370" y="3539739"/>
                    </a:lnTo>
                    <a:lnTo>
                      <a:pt x="833802" y="3510617"/>
                    </a:lnTo>
                    <a:cubicBezTo>
                      <a:pt x="343811" y="3303369"/>
                      <a:pt x="0" y="2818186"/>
                      <a:pt x="0" y="2252702"/>
                    </a:cubicBezTo>
                    <a:cubicBezTo>
                      <a:pt x="0" y="1687218"/>
                      <a:pt x="343811" y="1202036"/>
                      <a:pt x="833802" y="994787"/>
                    </a:cubicBezTo>
                    <a:lnTo>
                      <a:pt x="908434" y="967472"/>
                    </a:lnTo>
                    <a:lnTo>
                      <a:pt x="910553" y="959231"/>
                    </a:lnTo>
                    <a:cubicBezTo>
                      <a:pt x="1083403" y="403501"/>
                      <a:pt x="1601767" y="0"/>
                      <a:pt x="2214375" y="0"/>
                    </a:cubicBezTo>
                    <a:close/>
                  </a:path>
                </a:pathLst>
              </a:custGeom>
              <a:noFill/>
              <a:ln w="50800" cmpd="dbl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6" name="任意多边形: 形状 15"/>
              <p:cNvSpPr/>
              <p:nvPr>
                <p:custDataLst>
                  <p:tags r:id="rId12"/>
                </p:custDataLst>
              </p:nvPr>
            </p:nvSpPr>
            <p:spPr>
              <a:xfrm flipH="1">
                <a:off x="8647" y="4338"/>
                <a:ext cx="726" cy="519"/>
              </a:xfrm>
              <a:custGeom>
                <a:avLst/>
                <a:gdLst>
                  <a:gd name="connsiteX0" fmla="*/ 274432 w 460922"/>
                  <a:gd name="connsiteY0" fmla="*/ 0 h 329795"/>
                  <a:gd name="connsiteX1" fmla="*/ 265851 w 460922"/>
                  <a:gd name="connsiteY1" fmla="*/ 1314 h 329795"/>
                  <a:gd name="connsiteX2" fmla="*/ 237428 w 460922"/>
                  <a:gd name="connsiteY2" fmla="*/ 25606 h 329795"/>
                  <a:gd name="connsiteX3" fmla="*/ 231529 w 460922"/>
                  <a:gd name="connsiteY3" fmla="*/ 33784 h 329795"/>
                  <a:gd name="connsiteX4" fmla="*/ 208664 w 460922"/>
                  <a:gd name="connsiteY4" fmla="*/ 53013 h 329795"/>
                  <a:gd name="connsiteX5" fmla="*/ 183751 w 460922"/>
                  <a:gd name="connsiteY5" fmla="*/ 73653 h 329795"/>
                  <a:gd name="connsiteX6" fmla="*/ 178291 w 460922"/>
                  <a:gd name="connsiteY6" fmla="*/ 78570 h 329795"/>
                  <a:gd name="connsiteX7" fmla="*/ 158595 w 460922"/>
                  <a:gd name="connsiteY7" fmla="*/ 97507 h 329795"/>
                  <a:gd name="connsiteX8" fmla="*/ 145334 w 460922"/>
                  <a:gd name="connsiteY8" fmla="*/ 107924 h 329795"/>
                  <a:gd name="connsiteX9" fmla="*/ 143287 w 460922"/>
                  <a:gd name="connsiteY9" fmla="*/ 109238 h 329795"/>
                  <a:gd name="connsiteX10" fmla="*/ 135730 w 460922"/>
                  <a:gd name="connsiteY10" fmla="*/ 112208 h 329795"/>
                  <a:gd name="connsiteX11" fmla="*/ 128807 w 460922"/>
                  <a:gd name="connsiteY11" fmla="*/ 114739 h 329795"/>
                  <a:gd name="connsiteX12" fmla="*/ 128223 w 460922"/>
                  <a:gd name="connsiteY12" fmla="*/ 115769 h 329795"/>
                  <a:gd name="connsiteX13" fmla="*/ 2604 w 460922"/>
                  <a:gd name="connsiteY13" fmla="*/ 60573 h 329795"/>
                  <a:gd name="connsiteX14" fmla="*/ 0 w 460922"/>
                  <a:gd name="connsiteY14" fmla="*/ 91822 h 329795"/>
                  <a:gd name="connsiteX15" fmla="*/ 111635 w 460922"/>
                  <a:gd name="connsiteY15" fmla="*/ 137079 h 329795"/>
                  <a:gd name="connsiteX16" fmla="*/ 100420 w 460922"/>
                  <a:gd name="connsiteY16" fmla="*/ 143686 h 329795"/>
                  <a:gd name="connsiteX17" fmla="*/ 81370 w 460922"/>
                  <a:gd name="connsiteY17" fmla="*/ 161034 h 329795"/>
                  <a:gd name="connsiteX18" fmla="*/ 81565 w 460922"/>
                  <a:gd name="connsiteY18" fmla="*/ 162446 h 329795"/>
                  <a:gd name="connsiteX19" fmla="*/ 84003 w 460922"/>
                  <a:gd name="connsiteY19" fmla="*/ 163030 h 329795"/>
                  <a:gd name="connsiteX20" fmla="*/ 93363 w 460922"/>
                  <a:gd name="connsiteY20" fmla="*/ 159233 h 329795"/>
                  <a:gd name="connsiteX21" fmla="*/ 88244 w 460922"/>
                  <a:gd name="connsiteY21" fmla="*/ 164198 h 329795"/>
                  <a:gd name="connsiteX22" fmla="*/ 86587 w 460922"/>
                  <a:gd name="connsiteY22" fmla="*/ 166243 h 329795"/>
                  <a:gd name="connsiteX23" fmla="*/ 86782 w 460922"/>
                  <a:gd name="connsiteY23" fmla="*/ 166681 h 329795"/>
                  <a:gd name="connsiteX24" fmla="*/ 87221 w 460922"/>
                  <a:gd name="connsiteY24" fmla="*/ 166681 h 329795"/>
                  <a:gd name="connsiteX25" fmla="*/ 87318 w 460922"/>
                  <a:gd name="connsiteY25" fmla="*/ 166681 h 329795"/>
                  <a:gd name="connsiteX26" fmla="*/ 125784 w 460922"/>
                  <a:gd name="connsiteY26" fmla="*/ 154998 h 329795"/>
                  <a:gd name="connsiteX27" fmla="*/ 143129 w 460922"/>
                  <a:gd name="connsiteY27" fmla="*/ 149847 h 329795"/>
                  <a:gd name="connsiteX28" fmla="*/ 289053 w 460922"/>
                  <a:gd name="connsiteY28" fmla="*/ 209006 h 329795"/>
                  <a:gd name="connsiteX29" fmla="*/ 322466 w 460922"/>
                  <a:gd name="connsiteY29" fmla="*/ 235458 h 329795"/>
                  <a:gd name="connsiteX30" fmla="*/ 320765 w 460922"/>
                  <a:gd name="connsiteY30" fmla="*/ 236869 h 329795"/>
                  <a:gd name="connsiteX31" fmla="*/ 314189 w 460922"/>
                  <a:gd name="connsiteY31" fmla="*/ 286240 h 329795"/>
                  <a:gd name="connsiteX32" fmla="*/ 350614 w 460922"/>
                  <a:gd name="connsiteY32" fmla="*/ 329644 h 329795"/>
                  <a:gd name="connsiteX33" fmla="*/ 364060 w 460922"/>
                  <a:gd name="connsiteY33" fmla="*/ 274587 h 329795"/>
                  <a:gd name="connsiteX34" fmla="*/ 346873 w 460922"/>
                  <a:gd name="connsiteY34" fmla="*/ 241891 h 329795"/>
                  <a:gd name="connsiteX35" fmla="*/ 345703 w 460922"/>
                  <a:gd name="connsiteY35" fmla="*/ 240938 h 329795"/>
                  <a:gd name="connsiteX36" fmla="*/ 341135 w 460922"/>
                  <a:gd name="connsiteY36" fmla="*/ 227234 h 329795"/>
                  <a:gd name="connsiteX37" fmla="*/ 460922 w 460922"/>
                  <a:gd name="connsiteY37" fmla="*/ 229838 h 329795"/>
                  <a:gd name="connsiteX38" fmla="*/ 325510 w 460922"/>
                  <a:gd name="connsiteY38" fmla="*/ 209006 h 329795"/>
                  <a:gd name="connsiteX39" fmla="*/ 191693 w 460922"/>
                  <a:gd name="connsiteY39" fmla="*/ 144404 h 329795"/>
                  <a:gd name="connsiteX40" fmla="*/ 242840 w 460922"/>
                  <a:gd name="connsiteY40" fmla="*/ 135964 h 329795"/>
                  <a:gd name="connsiteX41" fmla="*/ 278283 w 460922"/>
                  <a:gd name="connsiteY41" fmla="*/ 109287 h 329795"/>
                  <a:gd name="connsiteX42" fmla="*/ 288424 w 460922"/>
                  <a:gd name="connsiteY42" fmla="*/ 58757 h 329795"/>
                  <a:gd name="connsiteX43" fmla="*/ 291593 w 460922"/>
                  <a:gd name="connsiteY43" fmla="*/ 53208 h 329795"/>
                  <a:gd name="connsiteX44" fmla="*/ 298467 w 460922"/>
                  <a:gd name="connsiteY44" fmla="*/ 40989 h 329795"/>
                  <a:gd name="connsiteX45" fmla="*/ 305049 w 460922"/>
                  <a:gd name="connsiteY45" fmla="*/ 39285 h 329795"/>
                  <a:gd name="connsiteX46" fmla="*/ 312215 w 460922"/>
                  <a:gd name="connsiteY46" fmla="*/ 37533 h 329795"/>
                  <a:gd name="connsiteX47" fmla="*/ 312752 w 460922"/>
                  <a:gd name="connsiteY47" fmla="*/ 36997 h 329795"/>
                  <a:gd name="connsiteX48" fmla="*/ 311923 w 460922"/>
                  <a:gd name="connsiteY48" fmla="*/ 35780 h 329795"/>
                  <a:gd name="connsiteX49" fmla="*/ 303684 w 460922"/>
                  <a:gd name="connsiteY49" fmla="*/ 22831 h 329795"/>
                  <a:gd name="connsiteX50" fmla="*/ 274432 w 460922"/>
                  <a:gd name="connsiteY50" fmla="*/ 0 h 32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0922" h="329795">
                    <a:moveTo>
                      <a:pt x="274432" y="0"/>
                    </a:moveTo>
                    <a:cubicBezTo>
                      <a:pt x="271653" y="0"/>
                      <a:pt x="268777" y="438"/>
                      <a:pt x="265851" y="1314"/>
                    </a:cubicBezTo>
                    <a:cubicBezTo>
                      <a:pt x="250787" y="5696"/>
                      <a:pt x="243718" y="16308"/>
                      <a:pt x="237428" y="25606"/>
                    </a:cubicBezTo>
                    <a:cubicBezTo>
                      <a:pt x="235430" y="28624"/>
                      <a:pt x="233577" y="31399"/>
                      <a:pt x="231529" y="33784"/>
                    </a:cubicBezTo>
                    <a:cubicBezTo>
                      <a:pt x="229628" y="36072"/>
                      <a:pt x="219439" y="44299"/>
                      <a:pt x="208664" y="53013"/>
                    </a:cubicBezTo>
                    <a:cubicBezTo>
                      <a:pt x="198914" y="60899"/>
                      <a:pt x="188822" y="69029"/>
                      <a:pt x="183751" y="73653"/>
                    </a:cubicBezTo>
                    <a:cubicBezTo>
                      <a:pt x="181948" y="75308"/>
                      <a:pt x="180144" y="76964"/>
                      <a:pt x="178291" y="78570"/>
                    </a:cubicBezTo>
                    <a:cubicBezTo>
                      <a:pt x="171661" y="84558"/>
                      <a:pt x="164835" y="90691"/>
                      <a:pt x="158595" y="97507"/>
                    </a:cubicBezTo>
                    <a:cubicBezTo>
                      <a:pt x="154695" y="101790"/>
                      <a:pt x="150161" y="104760"/>
                      <a:pt x="145334" y="107924"/>
                    </a:cubicBezTo>
                    <a:cubicBezTo>
                      <a:pt x="144652" y="108362"/>
                      <a:pt x="143969" y="108800"/>
                      <a:pt x="143287" y="109238"/>
                    </a:cubicBezTo>
                    <a:cubicBezTo>
                      <a:pt x="140995" y="110796"/>
                      <a:pt x="138314" y="111526"/>
                      <a:pt x="135730" y="112208"/>
                    </a:cubicBezTo>
                    <a:cubicBezTo>
                      <a:pt x="133390" y="112841"/>
                      <a:pt x="131001" y="113522"/>
                      <a:pt x="128807" y="114739"/>
                    </a:cubicBezTo>
                    <a:lnTo>
                      <a:pt x="128223" y="115769"/>
                    </a:lnTo>
                    <a:lnTo>
                      <a:pt x="2604" y="60573"/>
                    </a:lnTo>
                    <a:lnTo>
                      <a:pt x="0" y="91822"/>
                    </a:lnTo>
                    <a:lnTo>
                      <a:pt x="111635" y="137079"/>
                    </a:lnTo>
                    <a:lnTo>
                      <a:pt x="100420" y="143686"/>
                    </a:lnTo>
                    <a:cubicBezTo>
                      <a:pt x="91011" y="149874"/>
                      <a:pt x="83077" y="156215"/>
                      <a:pt x="81370" y="161034"/>
                    </a:cubicBezTo>
                    <a:cubicBezTo>
                      <a:pt x="81175" y="161521"/>
                      <a:pt x="81273" y="162008"/>
                      <a:pt x="81565" y="162446"/>
                    </a:cubicBezTo>
                    <a:cubicBezTo>
                      <a:pt x="82053" y="163176"/>
                      <a:pt x="83174" y="163468"/>
                      <a:pt x="84003" y="163030"/>
                    </a:cubicBezTo>
                    <a:cubicBezTo>
                      <a:pt x="90000" y="160158"/>
                      <a:pt x="92437" y="159379"/>
                      <a:pt x="93363" y="159233"/>
                    </a:cubicBezTo>
                    <a:cubicBezTo>
                      <a:pt x="92681" y="160401"/>
                      <a:pt x="89512" y="163127"/>
                      <a:pt x="88244" y="164198"/>
                    </a:cubicBezTo>
                    <a:cubicBezTo>
                      <a:pt x="86489" y="165756"/>
                      <a:pt x="86441" y="165756"/>
                      <a:pt x="86587" y="166243"/>
                    </a:cubicBezTo>
                    <a:lnTo>
                      <a:pt x="86782" y="166681"/>
                    </a:lnTo>
                    <a:lnTo>
                      <a:pt x="87221" y="166681"/>
                    </a:lnTo>
                    <a:lnTo>
                      <a:pt x="87318" y="166681"/>
                    </a:lnTo>
                    <a:cubicBezTo>
                      <a:pt x="99555" y="164685"/>
                      <a:pt x="112913" y="159769"/>
                      <a:pt x="125784" y="154998"/>
                    </a:cubicBezTo>
                    <a:lnTo>
                      <a:pt x="143129" y="149847"/>
                    </a:lnTo>
                    <a:lnTo>
                      <a:pt x="289053" y="209006"/>
                    </a:lnTo>
                    <a:lnTo>
                      <a:pt x="322466" y="235458"/>
                    </a:lnTo>
                    <a:lnTo>
                      <a:pt x="320765" y="236869"/>
                    </a:lnTo>
                    <a:cubicBezTo>
                      <a:pt x="314217" y="246282"/>
                      <a:pt x="309425" y="265854"/>
                      <a:pt x="314189" y="286240"/>
                    </a:cubicBezTo>
                    <a:cubicBezTo>
                      <a:pt x="320540" y="313421"/>
                      <a:pt x="341983" y="331660"/>
                      <a:pt x="350614" y="329644"/>
                    </a:cubicBezTo>
                    <a:cubicBezTo>
                      <a:pt x="359271" y="327621"/>
                      <a:pt x="370401" y="301784"/>
                      <a:pt x="364060" y="274587"/>
                    </a:cubicBezTo>
                    <a:cubicBezTo>
                      <a:pt x="360876" y="260992"/>
                      <a:pt x="354048" y="249609"/>
                      <a:pt x="346873" y="241891"/>
                    </a:cubicBezTo>
                    <a:lnTo>
                      <a:pt x="345703" y="240938"/>
                    </a:lnTo>
                    <a:lnTo>
                      <a:pt x="341135" y="227234"/>
                    </a:lnTo>
                    <a:lnTo>
                      <a:pt x="460922" y="229838"/>
                    </a:lnTo>
                    <a:lnTo>
                      <a:pt x="325510" y="209006"/>
                    </a:lnTo>
                    <a:lnTo>
                      <a:pt x="191693" y="144404"/>
                    </a:lnTo>
                    <a:lnTo>
                      <a:pt x="242840" y="135964"/>
                    </a:lnTo>
                    <a:cubicBezTo>
                      <a:pt x="260050" y="128272"/>
                      <a:pt x="270970" y="120045"/>
                      <a:pt x="278283" y="109287"/>
                    </a:cubicBezTo>
                    <a:cubicBezTo>
                      <a:pt x="286961" y="96533"/>
                      <a:pt x="290277" y="79982"/>
                      <a:pt x="288424" y="58757"/>
                    </a:cubicBezTo>
                    <a:cubicBezTo>
                      <a:pt x="288278" y="57443"/>
                      <a:pt x="289838" y="55447"/>
                      <a:pt x="291593" y="53208"/>
                    </a:cubicBezTo>
                    <a:cubicBezTo>
                      <a:pt x="294031" y="50043"/>
                      <a:pt x="297102" y="46100"/>
                      <a:pt x="298467" y="40989"/>
                    </a:cubicBezTo>
                    <a:cubicBezTo>
                      <a:pt x="299978" y="40453"/>
                      <a:pt x="302465" y="39869"/>
                      <a:pt x="305049" y="39285"/>
                    </a:cubicBezTo>
                    <a:cubicBezTo>
                      <a:pt x="307486" y="38750"/>
                      <a:pt x="309924" y="38214"/>
                      <a:pt x="312215" y="37533"/>
                    </a:cubicBezTo>
                    <a:cubicBezTo>
                      <a:pt x="312508" y="37435"/>
                      <a:pt x="312703" y="37240"/>
                      <a:pt x="312752" y="36997"/>
                    </a:cubicBezTo>
                    <a:cubicBezTo>
                      <a:pt x="312849" y="36510"/>
                      <a:pt x="312508" y="36218"/>
                      <a:pt x="311923" y="35780"/>
                    </a:cubicBezTo>
                    <a:cubicBezTo>
                      <a:pt x="310265" y="34514"/>
                      <a:pt x="305926" y="31253"/>
                      <a:pt x="303684" y="22831"/>
                    </a:cubicBezTo>
                    <a:cubicBezTo>
                      <a:pt x="302124" y="16990"/>
                      <a:pt x="291837" y="0"/>
                      <a:pt x="274432" y="0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>
                <p:custDataLst>
                  <p:tags r:id="rId13"/>
                </p:custDataLst>
              </p:nvPr>
            </p:nvSpPr>
            <p:spPr>
              <a:xfrm>
                <a:off x="8367" y="4007"/>
                <a:ext cx="943" cy="82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tx2"/>
                    </a:solidFill>
                    <a:ea typeface="宋体" panose="02010600030101010101" pitchFamily="2" charset="-122"/>
                  </a:rPr>
                  <a:t>二、</a:t>
                </a:r>
                <a:endParaRPr lang="zh-CN" altLang="en-US" sz="2800" b="1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</p:grpSp>
        <p:grpSp>
          <p:nvGrpSpPr>
            <p:cNvPr id="2" name="组合 1"/>
            <p:cNvGrpSpPr/>
            <p:nvPr>
              <p:custDataLst>
                <p:tags r:id="rId14"/>
              </p:custDataLst>
            </p:nvPr>
          </p:nvGrpSpPr>
          <p:grpSpPr>
            <a:xfrm>
              <a:off x="5271" y="3798"/>
              <a:ext cx="1202" cy="1210"/>
              <a:chOff x="5271" y="3798"/>
              <a:chExt cx="1202" cy="1210"/>
            </a:xfrm>
          </p:grpSpPr>
          <p:sp>
            <p:nvSpPr>
              <p:cNvPr id="18" name="任意多边形: 形状 17"/>
              <p:cNvSpPr/>
              <p:nvPr>
                <p:custDataLst>
                  <p:tags r:id="rId15"/>
                </p:custDataLst>
              </p:nvPr>
            </p:nvSpPr>
            <p:spPr>
              <a:xfrm>
                <a:off x="5271" y="3798"/>
                <a:ext cx="1202" cy="1210"/>
              </a:xfrm>
              <a:custGeom>
                <a:avLst/>
                <a:gdLst>
                  <a:gd name="connsiteX0" fmla="*/ 2214375 w 4462562"/>
                  <a:gd name="connsiteY0" fmla="*/ 0 h 4491272"/>
                  <a:gd name="connsiteX1" fmla="*/ 3472290 w 4462562"/>
                  <a:gd name="connsiteY1" fmla="*/ 833802 h 4491272"/>
                  <a:gd name="connsiteX2" fmla="*/ 3516123 w 4462562"/>
                  <a:gd name="connsiteY2" fmla="*/ 953561 h 4491272"/>
                  <a:gd name="connsiteX3" fmla="*/ 3628760 w 4462562"/>
                  <a:gd name="connsiteY3" fmla="*/ 994787 h 4491272"/>
                  <a:gd name="connsiteX4" fmla="*/ 4462562 w 4462562"/>
                  <a:gd name="connsiteY4" fmla="*/ 2252702 h 4491272"/>
                  <a:gd name="connsiteX5" fmla="*/ 3628761 w 4462562"/>
                  <a:gd name="connsiteY5" fmla="*/ 3510617 h 4491272"/>
                  <a:gd name="connsiteX6" fmla="*/ 3510150 w 4462562"/>
                  <a:gd name="connsiteY6" fmla="*/ 3554029 h 4491272"/>
                  <a:gd name="connsiteX7" fmla="*/ 3472290 w 4462562"/>
                  <a:gd name="connsiteY7" fmla="*/ 3657470 h 4491272"/>
                  <a:gd name="connsiteX8" fmla="*/ 2214375 w 4462562"/>
                  <a:gd name="connsiteY8" fmla="*/ 4491272 h 4491272"/>
                  <a:gd name="connsiteX9" fmla="*/ 956460 w 4462562"/>
                  <a:gd name="connsiteY9" fmla="*/ 3657470 h 4491272"/>
                  <a:gd name="connsiteX10" fmla="*/ 913370 w 4462562"/>
                  <a:gd name="connsiteY10" fmla="*/ 3539739 h 4491272"/>
                  <a:gd name="connsiteX11" fmla="*/ 833802 w 4462562"/>
                  <a:gd name="connsiteY11" fmla="*/ 3510617 h 4491272"/>
                  <a:gd name="connsiteX12" fmla="*/ 0 w 4462562"/>
                  <a:gd name="connsiteY12" fmla="*/ 2252702 h 4491272"/>
                  <a:gd name="connsiteX13" fmla="*/ 833802 w 4462562"/>
                  <a:gd name="connsiteY13" fmla="*/ 994787 h 4491272"/>
                  <a:gd name="connsiteX14" fmla="*/ 908434 w 4462562"/>
                  <a:gd name="connsiteY14" fmla="*/ 967472 h 4491272"/>
                  <a:gd name="connsiteX15" fmla="*/ 910553 w 4462562"/>
                  <a:gd name="connsiteY15" fmla="*/ 959231 h 4491272"/>
                  <a:gd name="connsiteX16" fmla="*/ 2214375 w 4462562"/>
                  <a:gd name="connsiteY16" fmla="*/ 0 h 449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62562" h="4491272">
                    <a:moveTo>
                      <a:pt x="2214375" y="0"/>
                    </a:moveTo>
                    <a:cubicBezTo>
                      <a:pt x="2779860" y="0"/>
                      <a:pt x="3265042" y="343811"/>
                      <a:pt x="3472290" y="833802"/>
                    </a:cubicBezTo>
                    <a:lnTo>
                      <a:pt x="3516123" y="953561"/>
                    </a:lnTo>
                    <a:lnTo>
                      <a:pt x="3628760" y="994787"/>
                    </a:lnTo>
                    <a:cubicBezTo>
                      <a:pt x="4118751" y="1202036"/>
                      <a:pt x="4462562" y="1687218"/>
                      <a:pt x="4462562" y="2252702"/>
                    </a:cubicBezTo>
                    <a:cubicBezTo>
                      <a:pt x="4462562" y="2818186"/>
                      <a:pt x="4118751" y="3303369"/>
                      <a:pt x="3628761" y="3510617"/>
                    </a:cubicBezTo>
                    <a:lnTo>
                      <a:pt x="3510150" y="3554029"/>
                    </a:lnTo>
                    <a:lnTo>
                      <a:pt x="3472290" y="3657470"/>
                    </a:lnTo>
                    <a:cubicBezTo>
                      <a:pt x="3265042" y="4147461"/>
                      <a:pt x="2779860" y="4491272"/>
                      <a:pt x="2214375" y="4491272"/>
                    </a:cubicBezTo>
                    <a:cubicBezTo>
                      <a:pt x="1648891" y="4491272"/>
                      <a:pt x="1163709" y="4147461"/>
                      <a:pt x="956460" y="3657470"/>
                    </a:cubicBezTo>
                    <a:lnTo>
                      <a:pt x="913370" y="3539739"/>
                    </a:lnTo>
                    <a:lnTo>
                      <a:pt x="833802" y="3510617"/>
                    </a:lnTo>
                    <a:cubicBezTo>
                      <a:pt x="343811" y="3303369"/>
                      <a:pt x="0" y="2818186"/>
                      <a:pt x="0" y="2252702"/>
                    </a:cubicBezTo>
                    <a:cubicBezTo>
                      <a:pt x="0" y="1687218"/>
                      <a:pt x="343811" y="1202036"/>
                      <a:pt x="833802" y="994787"/>
                    </a:cubicBezTo>
                    <a:lnTo>
                      <a:pt x="908434" y="967472"/>
                    </a:lnTo>
                    <a:lnTo>
                      <a:pt x="910553" y="959231"/>
                    </a:lnTo>
                    <a:cubicBezTo>
                      <a:pt x="1083403" y="403501"/>
                      <a:pt x="1601767" y="0"/>
                      <a:pt x="2214375" y="0"/>
                    </a:cubicBezTo>
                    <a:close/>
                  </a:path>
                </a:pathLst>
              </a:custGeom>
              <a:noFill/>
              <a:ln w="50800" cmpd="dbl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19" name="任意多边形: 形状 18"/>
              <p:cNvSpPr/>
              <p:nvPr>
                <p:custDataLst>
                  <p:tags r:id="rId16"/>
                </p:custDataLst>
              </p:nvPr>
            </p:nvSpPr>
            <p:spPr>
              <a:xfrm flipH="1">
                <a:off x="5731" y="4338"/>
                <a:ext cx="726" cy="519"/>
              </a:xfrm>
              <a:custGeom>
                <a:avLst/>
                <a:gdLst>
                  <a:gd name="connsiteX0" fmla="*/ 274432 w 460922"/>
                  <a:gd name="connsiteY0" fmla="*/ 0 h 329795"/>
                  <a:gd name="connsiteX1" fmla="*/ 265851 w 460922"/>
                  <a:gd name="connsiteY1" fmla="*/ 1314 h 329795"/>
                  <a:gd name="connsiteX2" fmla="*/ 237428 w 460922"/>
                  <a:gd name="connsiteY2" fmla="*/ 25606 h 329795"/>
                  <a:gd name="connsiteX3" fmla="*/ 231529 w 460922"/>
                  <a:gd name="connsiteY3" fmla="*/ 33784 h 329795"/>
                  <a:gd name="connsiteX4" fmla="*/ 208664 w 460922"/>
                  <a:gd name="connsiteY4" fmla="*/ 53013 h 329795"/>
                  <a:gd name="connsiteX5" fmla="*/ 183751 w 460922"/>
                  <a:gd name="connsiteY5" fmla="*/ 73653 h 329795"/>
                  <a:gd name="connsiteX6" fmla="*/ 178291 w 460922"/>
                  <a:gd name="connsiteY6" fmla="*/ 78570 h 329795"/>
                  <a:gd name="connsiteX7" fmla="*/ 158595 w 460922"/>
                  <a:gd name="connsiteY7" fmla="*/ 97507 h 329795"/>
                  <a:gd name="connsiteX8" fmla="*/ 145334 w 460922"/>
                  <a:gd name="connsiteY8" fmla="*/ 107924 h 329795"/>
                  <a:gd name="connsiteX9" fmla="*/ 143286 w 460922"/>
                  <a:gd name="connsiteY9" fmla="*/ 109238 h 329795"/>
                  <a:gd name="connsiteX10" fmla="*/ 135730 w 460922"/>
                  <a:gd name="connsiteY10" fmla="*/ 112208 h 329795"/>
                  <a:gd name="connsiteX11" fmla="*/ 128807 w 460922"/>
                  <a:gd name="connsiteY11" fmla="*/ 114739 h 329795"/>
                  <a:gd name="connsiteX12" fmla="*/ 128222 w 460922"/>
                  <a:gd name="connsiteY12" fmla="*/ 115769 h 329795"/>
                  <a:gd name="connsiteX13" fmla="*/ 2604 w 460922"/>
                  <a:gd name="connsiteY13" fmla="*/ 60573 h 329795"/>
                  <a:gd name="connsiteX14" fmla="*/ 0 w 460922"/>
                  <a:gd name="connsiteY14" fmla="*/ 91822 h 329795"/>
                  <a:gd name="connsiteX15" fmla="*/ 111635 w 460922"/>
                  <a:gd name="connsiteY15" fmla="*/ 137079 h 329795"/>
                  <a:gd name="connsiteX16" fmla="*/ 100420 w 460922"/>
                  <a:gd name="connsiteY16" fmla="*/ 143686 h 329795"/>
                  <a:gd name="connsiteX17" fmla="*/ 81370 w 460922"/>
                  <a:gd name="connsiteY17" fmla="*/ 161034 h 329795"/>
                  <a:gd name="connsiteX18" fmla="*/ 81565 w 460922"/>
                  <a:gd name="connsiteY18" fmla="*/ 162446 h 329795"/>
                  <a:gd name="connsiteX19" fmla="*/ 84003 w 460922"/>
                  <a:gd name="connsiteY19" fmla="*/ 163030 h 329795"/>
                  <a:gd name="connsiteX20" fmla="*/ 93363 w 460922"/>
                  <a:gd name="connsiteY20" fmla="*/ 159233 h 329795"/>
                  <a:gd name="connsiteX21" fmla="*/ 88244 w 460922"/>
                  <a:gd name="connsiteY21" fmla="*/ 164198 h 329795"/>
                  <a:gd name="connsiteX22" fmla="*/ 86587 w 460922"/>
                  <a:gd name="connsiteY22" fmla="*/ 166243 h 329795"/>
                  <a:gd name="connsiteX23" fmla="*/ 86782 w 460922"/>
                  <a:gd name="connsiteY23" fmla="*/ 166681 h 329795"/>
                  <a:gd name="connsiteX24" fmla="*/ 87220 w 460922"/>
                  <a:gd name="connsiteY24" fmla="*/ 166681 h 329795"/>
                  <a:gd name="connsiteX25" fmla="*/ 87318 w 460922"/>
                  <a:gd name="connsiteY25" fmla="*/ 166681 h 329795"/>
                  <a:gd name="connsiteX26" fmla="*/ 125784 w 460922"/>
                  <a:gd name="connsiteY26" fmla="*/ 154998 h 329795"/>
                  <a:gd name="connsiteX27" fmla="*/ 143129 w 460922"/>
                  <a:gd name="connsiteY27" fmla="*/ 149847 h 329795"/>
                  <a:gd name="connsiteX28" fmla="*/ 289053 w 460922"/>
                  <a:gd name="connsiteY28" fmla="*/ 209006 h 329795"/>
                  <a:gd name="connsiteX29" fmla="*/ 322466 w 460922"/>
                  <a:gd name="connsiteY29" fmla="*/ 235458 h 329795"/>
                  <a:gd name="connsiteX30" fmla="*/ 320764 w 460922"/>
                  <a:gd name="connsiteY30" fmla="*/ 236869 h 329795"/>
                  <a:gd name="connsiteX31" fmla="*/ 314189 w 460922"/>
                  <a:gd name="connsiteY31" fmla="*/ 286240 h 329795"/>
                  <a:gd name="connsiteX32" fmla="*/ 350614 w 460922"/>
                  <a:gd name="connsiteY32" fmla="*/ 329644 h 329795"/>
                  <a:gd name="connsiteX33" fmla="*/ 364060 w 460922"/>
                  <a:gd name="connsiteY33" fmla="*/ 274587 h 329795"/>
                  <a:gd name="connsiteX34" fmla="*/ 346873 w 460922"/>
                  <a:gd name="connsiteY34" fmla="*/ 241891 h 329795"/>
                  <a:gd name="connsiteX35" fmla="*/ 345702 w 460922"/>
                  <a:gd name="connsiteY35" fmla="*/ 240938 h 329795"/>
                  <a:gd name="connsiteX36" fmla="*/ 341135 w 460922"/>
                  <a:gd name="connsiteY36" fmla="*/ 227234 h 329795"/>
                  <a:gd name="connsiteX37" fmla="*/ 460922 w 460922"/>
                  <a:gd name="connsiteY37" fmla="*/ 229838 h 329795"/>
                  <a:gd name="connsiteX38" fmla="*/ 325510 w 460922"/>
                  <a:gd name="connsiteY38" fmla="*/ 209006 h 329795"/>
                  <a:gd name="connsiteX39" fmla="*/ 191693 w 460922"/>
                  <a:gd name="connsiteY39" fmla="*/ 144404 h 329795"/>
                  <a:gd name="connsiteX40" fmla="*/ 242840 w 460922"/>
                  <a:gd name="connsiteY40" fmla="*/ 135964 h 329795"/>
                  <a:gd name="connsiteX41" fmla="*/ 278283 w 460922"/>
                  <a:gd name="connsiteY41" fmla="*/ 109287 h 329795"/>
                  <a:gd name="connsiteX42" fmla="*/ 288424 w 460922"/>
                  <a:gd name="connsiteY42" fmla="*/ 58757 h 329795"/>
                  <a:gd name="connsiteX43" fmla="*/ 291593 w 460922"/>
                  <a:gd name="connsiteY43" fmla="*/ 53208 h 329795"/>
                  <a:gd name="connsiteX44" fmla="*/ 298467 w 460922"/>
                  <a:gd name="connsiteY44" fmla="*/ 40989 h 329795"/>
                  <a:gd name="connsiteX45" fmla="*/ 305049 w 460922"/>
                  <a:gd name="connsiteY45" fmla="*/ 39285 h 329795"/>
                  <a:gd name="connsiteX46" fmla="*/ 312215 w 460922"/>
                  <a:gd name="connsiteY46" fmla="*/ 37533 h 329795"/>
                  <a:gd name="connsiteX47" fmla="*/ 312752 w 460922"/>
                  <a:gd name="connsiteY47" fmla="*/ 36997 h 329795"/>
                  <a:gd name="connsiteX48" fmla="*/ 311923 w 460922"/>
                  <a:gd name="connsiteY48" fmla="*/ 35780 h 329795"/>
                  <a:gd name="connsiteX49" fmla="*/ 303684 w 460922"/>
                  <a:gd name="connsiteY49" fmla="*/ 22831 h 329795"/>
                  <a:gd name="connsiteX50" fmla="*/ 274432 w 460922"/>
                  <a:gd name="connsiteY50" fmla="*/ 0 h 3297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0922" h="329795">
                    <a:moveTo>
                      <a:pt x="274432" y="0"/>
                    </a:moveTo>
                    <a:cubicBezTo>
                      <a:pt x="271653" y="0"/>
                      <a:pt x="268776" y="438"/>
                      <a:pt x="265851" y="1314"/>
                    </a:cubicBezTo>
                    <a:cubicBezTo>
                      <a:pt x="250787" y="5696"/>
                      <a:pt x="243717" y="16308"/>
                      <a:pt x="237428" y="25606"/>
                    </a:cubicBezTo>
                    <a:cubicBezTo>
                      <a:pt x="235429" y="28624"/>
                      <a:pt x="233577" y="31399"/>
                      <a:pt x="231529" y="33784"/>
                    </a:cubicBezTo>
                    <a:cubicBezTo>
                      <a:pt x="229628" y="36072"/>
                      <a:pt x="219438" y="44299"/>
                      <a:pt x="208664" y="53013"/>
                    </a:cubicBezTo>
                    <a:cubicBezTo>
                      <a:pt x="198913" y="60899"/>
                      <a:pt x="188822" y="69029"/>
                      <a:pt x="183751" y="73653"/>
                    </a:cubicBezTo>
                    <a:cubicBezTo>
                      <a:pt x="181947" y="75308"/>
                      <a:pt x="180144" y="76964"/>
                      <a:pt x="178291" y="78570"/>
                    </a:cubicBezTo>
                    <a:cubicBezTo>
                      <a:pt x="171661" y="84558"/>
                      <a:pt x="164835" y="90691"/>
                      <a:pt x="158595" y="97507"/>
                    </a:cubicBezTo>
                    <a:cubicBezTo>
                      <a:pt x="154695" y="101790"/>
                      <a:pt x="150161" y="104760"/>
                      <a:pt x="145334" y="107924"/>
                    </a:cubicBezTo>
                    <a:cubicBezTo>
                      <a:pt x="144651" y="108362"/>
                      <a:pt x="143969" y="108800"/>
                      <a:pt x="143286" y="109238"/>
                    </a:cubicBezTo>
                    <a:cubicBezTo>
                      <a:pt x="140995" y="110796"/>
                      <a:pt x="138314" y="111526"/>
                      <a:pt x="135730" y="112208"/>
                    </a:cubicBezTo>
                    <a:cubicBezTo>
                      <a:pt x="133390" y="112841"/>
                      <a:pt x="131001" y="113522"/>
                      <a:pt x="128807" y="114739"/>
                    </a:cubicBezTo>
                    <a:lnTo>
                      <a:pt x="128222" y="115769"/>
                    </a:lnTo>
                    <a:lnTo>
                      <a:pt x="2604" y="60573"/>
                    </a:lnTo>
                    <a:lnTo>
                      <a:pt x="0" y="91822"/>
                    </a:lnTo>
                    <a:lnTo>
                      <a:pt x="111635" y="137079"/>
                    </a:lnTo>
                    <a:lnTo>
                      <a:pt x="100420" y="143686"/>
                    </a:lnTo>
                    <a:cubicBezTo>
                      <a:pt x="91011" y="149874"/>
                      <a:pt x="83076" y="156215"/>
                      <a:pt x="81370" y="161034"/>
                    </a:cubicBezTo>
                    <a:cubicBezTo>
                      <a:pt x="81175" y="161521"/>
                      <a:pt x="81273" y="162008"/>
                      <a:pt x="81565" y="162446"/>
                    </a:cubicBezTo>
                    <a:cubicBezTo>
                      <a:pt x="82053" y="163176"/>
                      <a:pt x="83174" y="163468"/>
                      <a:pt x="84003" y="163030"/>
                    </a:cubicBezTo>
                    <a:cubicBezTo>
                      <a:pt x="89999" y="160158"/>
                      <a:pt x="92437" y="159379"/>
                      <a:pt x="93363" y="159233"/>
                    </a:cubicBezTo>
                    <a:cubicBezTo>
                      <a:pt x="92681" y="160401"/>
                      <a:pt x="89512" y="163127"/>
                      <a:pt x="88244" y="164198"/>
                    </a:cubicBezTo>
                    <a:cubicBezTo>
                      <a:pt x="86489" y="165756"/>
                      <a:pt x="86440" y="165756"/>
                      <a:pt x="86587" y="166243"/>
                    </a:cubicBezTo>
                    <a:lnTo>
                      <a:pt x="86782" y="166681"/>
                    </a:lnTo>
                    <a:lnTo>
                      <a:pt x="87220" y="166681"/>
                    </a:lnTo>
                    <a:lnTo>
                      <a:pt x="87318" y="166681"/>
                    </a:lnTo>
                    <a:cubicBezTo>
                      <a:pt x="99555" y="164685"/>
                      <a:pt x="112913" y="159769"/>
                      <a:pt x="125784" y="154998"/>
                    </a:cubicBezTo>
                    <a:lnTo>
                      <a:pt x="143129" y="149847"/>
                    </a:lnTo>
                    <a:lnTo>
                      <a:pt x="289053" y="209006"/>
                    </a:lnTo>
                    <a:lnTo>
                      <a:pt x="322466" y="235458"/>
                    </a:lnTo>
                    <a:lnTo>
                      <a:pt x="320764" y="236869"/>
                    </a:lnTo>
                    <a:cubicBezTo>
                      <a:pt x="314217" y="246282"/>
                      <a:pt x="309425" y="265854"/>
                      <a:pt x="314189" y="286240"/>
                    </a:cubicBezTo>
                    <a:cubicBezTo>
                      <a:pt x="320540" y="313421"/>
                      <a:pt x="341983" y="331660"/>
                      <a:pt x="350614" y="329644"/>
                    </a:cubicBezTo>
                    <a:cubicBezTo>
                      <a:pt x="359271" y="327621"/>
                      <a:pt x="370401" y="301784"/>
                      <a:pt x="364060" y="274587"/>
                    </a:cubicBezTo>
                    <a:cubicBezTo>
                      <a:pt x="360876" y="260992"/>
                      <a:pt x="354047" y="249609"/>
                      <a:pt x="346873" y="241891"/>
                    </a:cubicBezTo>
                    <a:lnTo>
                      <a:pt x="345702" y="240938"/>
                    </a:lnTo>
                    <a:lnTo>
                      <a:pt x="341135" y="227234"/>
                    </a:lnTo>
                    <a:lnTo>
                      <a:pt x="460922" y="229838"/>
                    </a:lnTo>
                    <a:lnTo>
                      <a:pt x="325510" y="209006"/>
                    </a:lnTo>
                    <a:lnTo>
                      <a:pt x="191693" y="144404"/>
                    </a:lnTo>
                    <a:lnTo>
                      <a:pt x="242840" y="135964"/>
                    </a:lnTo>
                    <a:cubicBezTo>
                      <a:pt x="260050" y="128272"/>
                      <a:pt x="270970" y="120045"/>
                      <a:pt x="278283" y="109287"/>
                    </a:cubicBezTo>
                    <a:cubicBezTo>
                      <a:pt x="286961" y="96533"/>
                      <a:pt x="290277" y="79982"/>
                      <a:pt x="288424" y="58757"/>
                    </a:cubicBezTo>
                    <a:cubicBezTo>
                      <a:pt x="288278" y="57443"/>
                      <a:pt x="289838" y="55447"/>
                      <a:pt x="291593" y="53208"/>
                    </a:cubicBezTo>
                    <a:cubicBezTo>
                      <a:pt x="294030" y="50043"/>
                      <a:pt x="297102" y="46100"/>
                      <a:pt x="298467" y="40989"/>
                    </a:cubicBezTo>
                    <a:cubicBezTo>
                      <a:pt x="299978" y="40453"/>
                      <a:pt x="302465" y="39869"/>
                      <a:pt x="305049" y="39285"/>
                    </a:cubicBezTo>
                    <a:cubicBezTo>
                      <a:pt x="307486" y="38750"/>
                      <a:pt x="309924" y="38214"/>
                      <a:pt x="312215" y="37533"/>
                    </a:cubicBezTo>
                    <a:cubicBezTo>
                      <a:pt x="312508" y="37435"/>
                      <a:pt x="312703" y="37240"/>
                      <a:pt x="312752" y="36997"/>
                    </a:cubicBezTo>
                    <a:cubicBezTo>
                      <a:pt x="312849" y="36510"/>
                      <a:pt x="312508" y="36218"/>
                      <a:pt x="311923" y="35780"/>
                    </a:cubicBezTo>
                    <a:cubicBezTo>
                      <a:pt x="310265" y="34514"/>
                      <a:pt x="305926" y="31253"/>
                      <a:pt x="303684" y="22831"/>
                    </a:cubicBezTo>
                    <a:cubicBezTo>
                      <a:pt x="302123" y="16990"/>
                      <a:pt x="291837" y="0"/>
                      <a:pt x="274432" y="0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0" name="文本框 19"/>
              <p:cNvSpPr txBox="1"/>
              <p:nvPr>
                <p:custDataLst>
                  <p:tags r:id="rId17"/>
                </p:custDataLst>
              </p:nvPr>
            </p:nvSpPr>
            <p:spPr>
              <a:xfrm>
                <a:off x="5451" y="4007"/>
                <a:ext cx="943" cy="824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tx2"/>
                    </a:solidFill>
                    <a:ea typeface="宋体" panose="02010600030101010101" pitchFamily="2" charset="-122"/>
                  </a:rPr>
                  <a:t>一、</a:t>
                </a:r>
                <a:endParaRPr lang="zh-CN" altLang="en-US" sz="2800" b="1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24" name="文本框 23"/>
            <p:cNvSpPr txBox="1"/>
            <p:nvPr>
              <p:custDataLst>
                <p:tags r:id="rId18"/>
              </p:custDataLst>
            </p:nvPr>
          </p:nvSpPr>
          <p:spPr>
            <a:xfrm>
              <a:off x="13663" y="5533"/>
              <a:ext cx="1454" cy="3640"/>
            </a:xfrm>
            <a:prstGeom prst="rect">
              <a:avLst/>
            </a:prstGeom>
            <a:noFill/>
          </p:spPr>
          <p:txBody>
            <a:bodyPr vert="eaVert" wrap="square" rtlCol="0">
              <a:noAutofit/>
            </a:bodyPr>
            <a:lstStyle>
              <a:defPPr>
                <a:defRPr lang="zh-CN"/>
              </a:defPPr>
            </a:lstStyle>
            <a:p>
              <a:r>
                <a:rPr lang="zh-CN" altLang="en-US" sz="3200" dirty="0">
                  <a:solidFill>
                    <a:schemeClr val="tx2"/>
                  </a:solidFill>
                  <a:latin typeface="+mn-ea"/>
                </a:rPr>
                <a:t>实验</a:t>
              </a:r>
              <a:endParaRPr lang="zh-CN" altLang="en-US" sz="3200" dirty="0">
                <a:solidFill>
                  <a:schemeClr val="tx2"/>
                </a:solidFill>
                <a:latin typeface="+mn-ea"/>
              </a:endParaRPr>
            </a:p>
          </p:txBody>
        </p:sp>
        <p:grpSp>
          <p:nvGrpSpPr>
            <p:cNvPr id="13" name="组合 12"/>
            <p:cNvGrpSpPr/>
            <p:nvPr>
              <p:custDataLst>
                <p:tags r:id="rId19"/>
              </p:custDataLst>
            </p:nvPr>
          </p:nvGrpSpPr>
          <p:grpSpPr>
            <a:xfrm>
              <a:off x="14094" y="3803"/>
              <a:ext cx="1202" cy="1210"/>
              <a:chOff x="14094" y="3803"/>
              <a:chExt cx="1202" cy="1210"/>
            </a:xfrm>
          </p:grpSpPr>
          <p:sp>
            <p:nvSpPr>
              <p:cNvPr id="25" name="任意多边形: 形状 91"/>
              <p:cNvSpPr/>
              <p:nvPr>
                <p:custDataLst>
                  <p:tags r:id="rId20"/>
                </p:custDataLst>
              </p:nvPr>
            </p:nvSpPr>
            <p:spPr>
              <a:xfrm>
                <a:off x="14094" y="3803"/>
                <a:ext cx="1202" cy="1210"/>
              </a:xfrm>
              <a:custGeom>
                <a:avLst/>
                <a:gdLst>
                  <a:gd name="connsiteX0" fmla="*/ 2214375 w 4462562"/>
                  <a:gd name="connsiteY0" fmla="*/ 0 h 4491272"/>
                  <a:gd name="connsiteX1" fmla="*/ 3472290 w 4462562"/>
                  <a:gd name="connsiteY1" fmla="*/ 833802 h 4491272"/>
                  <a:gd name="connsiteX2" fmla="*/ 3516123 w 4462562"/>
                  <a:gd name="connsiteY2" fmla="*/ 953561 h 4491272"/>
                  <a:gd name="connsiteX3" fmla="*/ 3628760 w 4462562"/>
                  <a:gd name="connsiteY3" fmla="*/ 994787 h 4491272"/>
                  <a:gd name="connsiteX4" fmla="*/ 4462562 w 4462562"/>
                  <a:gd name="connsiteY4" fmla="*/ 2252702 h 4491272"/>
                  <a:gd name="connsiteX5" fmla="*/ 3628761 w 4462562"/>
                  <a:gd name="connsiteY5" fmla="*/ 3510617 h 4491272"/>
                  <a:gd name="connsiteX6" fmla="*/ 3510150 w 4462562"/>
                  <a:gd name="connsiteY6" fmla="*/ 3554029 h 4491272"/>
                  <a:gd name="connsiteX7" fmla="*/ 3472290 w 4462562"/>
                  <a:gd name="connsiteY7" fmla="*/ 3657470 h 4491272"/>
                  <a:gd name="connsiteX8" fmla="*/ 2214375 w 4462562"/>
                  <a:gd name="connsiteY8" fmla="*/ 4491272 h 4491272"/>
                  <a:gd name="connsiteX9" fmla="*/ 956460 w 4462562"/>
                  <a:gd name="connsiteY9" fmla="*/ 3657470 h 4491272"/>
                  <a:gd name="connsiteX10" fmla="*/ 913370 w 4462562"/>
                  <a:gd name="connsiteY10" fmla="*/ 3539739 h 4491272"/>
                  <a:gd name="connsiteX11" fmla="*/ 833802 w 4462562"/>
                  <a:gd name="connsiteY11" fmla="*/ 3510617 h 4491272"/>
                  <a:gd name="connsiteX12" fmla="*/ 0 w 4462562"/>
                  <a:gd name="connsiteY12" fmla="*/ 2252702 h 4491272"/>
                  <a:gd name="connsiteX13" fmla="*/ 833802 w 4462562"/>
                  <a:gd name="connsiteY13" fmla="*/ 994787 h 4491272"/>
                  <a:gd name="connsiteX14" fmla="*/ 908434 w 4462562"/>
                  <a:gd name="connsiteY14" fmla="*/ 967472 h 4491272"/>
                  <a:gd name="connsiteX15" fmla="*/ 910553 w 4462562"/>
                  <a:gd name="connsiteY15" fmla="*/ 959231 h 4491272"/>
                  <a:gd name="connsiteX16" fmla="*/ 2214375 w 4462562"/>
                  <a:gd name="connsiteY16" fmla="*/ 0 h 44912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62562" h="4491272">
                    <a:moveTo>
                      <a:pt x="2214375" y="0"/>
                    </a:moveTo>
                    <a:cubicBezTo>
                      <a:pt x="2779860" y="0"/>
                      <a:pt x="3265042" y="343811"/>
                      <a:pt x="3472290" y="833802"/>
                    </a:cubicBezTo>
                    <a:lnTo>
                      <a:pt x="3516123" y="953561"/>
                    </a:lnTo>
                    <a:lnTo>
                      <a:pt x="3628760" y="994787"/>
                    </a:lnTo>
                    <a:cubicBezTo>
                      <a:pt x="4118751" y="1202036"/>
                      <a:pt x="4462562" y="1687218"/>
                      <a:pt x="4462562" y="2252702"/>
                    </a:cubicBezTo>
                    <a:cubicBezTo>
                      <a:pt x="4462562" y="2818186"/>
                      <a:pt x="4118751" y="3303369"/>
                      <a:pt x="3628761" y="3510617"/>
                    </a:cubicBezTo>
                    <a:lnTo>
                      <a:pt x="3510150" y="3554029"/>
                    </a:lnTo>
                    <a:lnTo>
                      <a:pt x="3472290" y="3657470"/>
                    </a:lnTo>
                    <a:cubicBezTo>
                      <a:pt x="3265042" y="4147461"/>
                      <a:pt x="2779860" y="4491272"/>
                      <a:pt x="2214375" y="4491272"/>
                    </a:cubicBezTo>
                    <a:cubicBezTo>
                      <a:pt x="1648891" y="4491272"/>
                      <a:pt x="1163709" y="4147461"/>
                      <a:pt x="956460" y="3657470"/>
                    </a:cubicBezTo>
                    <a:lnTo>
                      <a:pt x="913370" y="3539739"/>
                    </a:lnTo>
                    <a:lnTo>
                      <a:pt x="833802" y="3510617"/>
                    </a:lnTo>
                    <a:cubicBezTo>
                      <a:pt x="343811" y="3303369"/>
                      <a:pt x="0" y="2818186"/>
                      <a:pt x="0" y="2252702"/>
                    </a:cubicBezTo>
                    <a:cubicBezTo>
                      <a:pt x="0" y="1687218"/>
                      <a:pt x="343811" y="1202036"/>
                      <a:pt x="833802" y="994787"/>
                    </a:cubicBezTo>
                    <a:lnTo>
                      <a:pt x="908434" y="967472"/>
                    </a:lnTo>
                    <a:lnTo>
                      <a:pt x="910553" y="959231"/>
                    </a:lnTo>
                    <a:cubicBezTo>
                      <a:pt x="1083403" y="403501"/>
                      <a:pt x="1601767" y="0"/>
                      <a:pt x="2214375" y="0"/>
                    </a:cubicBezTo>
                    <a:close/>
                  </a:path>
                </a:pathLst>
              </a:custGeom>
              <a:noFill/>
              <a:ln w="50800" cmpd="dbl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6" name="任意多边形: 形状 25"/>
              <p:cNvSpPr/>
              <p:nvPr>
                <p:custDataLst>
                  <p:tags r:id="rId21"/>
                </p:custDataLst>
              </p:nvPr>
            </p:nvSpPr>
            <p:spPr>
              <a:xfrm flipH="1">
                <a:off x="14554" y="4343"/>
                <a:ext cx="726" cy="519"/>
              </a:xfrm>
              <a:custGeom>
                <a:avLst/>
                <a:gdLst>
                  <a:gd name="connsiteX0" fmla="*/ 274386 w 460845"/>
                  <a:gd name="connsiteY0" fmla="*/ 0 h 329809"/>
                  <a:gd name="connsiteX1" fmla="*/ 265807 w 460845"/>
                  <a:gd name="connsiteY1" fmla="*/ 1315 h 329809"/>
                  <a:gd name="connsiteX2" fmla="*/ 237389 w 460845"/>
                  <a:gd name="connsiteY2" fmla="*/ 25607 h 329809"/>
                  <a:gd name="connsiteX3" fmla="*/ 231491 w 460845"/>
                  <a:gd name="connsiteY3" fmla="*/ 33786 h 329809"/>
                  <a:gd name="connsiteX4" fmla="*/ 208629 w 460845"/>
                  <a:gd name="connsiteY4" fmla="*/ 53016 h 329809"/>
                  <a:gd name="connsiteX5" fmla="*/ 183721 w 460845"/>
                  <a:gd name="connsiteY5" fmla="*/ 73657 h 329809"/>
                  <a:gd name="connsiteX6" fmla="*/ 178262 w 460845"/>
                  <a:gd name="connsiteY6" fmla="*/ 78574 h 329809"/>
                  <a:gd name="connsiteX7" fmla="*/ 158569 w 460845"/>
                  <a:gd name="connsiteY7" fmla="*/ 97512 h 329809"/>
                  <a:gd name="connsiteX8" fmla="*/ 145310 w 460845"/>
                  <a:gd name="connsiteY8" fmla="*/ 107930 h 329809"/>
                  <a:gd name="connsiteX9" fmla="*/ 143263 w 460845"/>
                  <a:gd name="connsiteY9" fmla="*/ 109244 h 329809"/>
                  <a:gd name="connsiteX10" fmla="*/ 135707 w 460845"/>
                  <a:gd name="connsiteY10" fmla="*/ 112214 h 329809"/>
                  <a:gd name="connsiteX11" fmla="*/ 128786 w 460845"/>
                  <a:gd name="connsiteY11" fmla="*/ 114746 h 329809"/>
                  <a:gd name="connsiteX12" fmla="*/ 128202 w 460845"/>
                  <a:gd name="connsiteY12" fmla="*/ 115775 h 329809"/>
                  <a:gd name="connsiteX13" fmla="*/ 2604 w 460845"/>
                  <a:gd name="connsiteY13" fmla="*/ 60576 h 329809"/>
                  <a:gd name="connsiteX14" fmla="*/ 0 w 460845"/>
                  <a:gd name="connsiteY14" fmla="*/ 91827 h 329809"/>
                  <a:gd name="connsiteX15" fmla="*/ 111616 w 460845"/>
                  <a:gd name="connsiteY15" fmla="*/ 137087 h 329809"/>
                  <a:gd name="connsiteX16" fmla="*/ 100404 w 460845"/>
                  <a:gd name="connsiteY16" fmla="*/ 143694 h 329809"/>
                  <a:gd name="connsiteX17" fmla="*/ 81357 w 460845"/>
                  <a:gd name="connsiteY17" fmla="*/ 161043 h 329809"/>
                  <a:gd name="connsiteX18" fmla="*/ 81552 w 460845"/>
                  <a:gd name="connsiteY18" fmla="*/ 162455 h 329809"/>
                  <a:gd name="connsiteX19" fmla="*/ 83989 w 460845"/>
                  <a:gd name="connsiteY19" fmla="*/ 163039 h 329809"/>
                  <a:gd name="connsiteX20" fmla="*/ 93348 w 460845"/>
                  <a:gd name="connsiteY20" fmla="*/ 159242 h 329809"/>
                  <a:gd name="connsiteX21" fmla="*/ 88230 w 460845"/>
                  <a:gd name="connsiteY21" fmla="*/ 164207 h 329809"/>
                  <a:gd name="connsiteX22" fmla="*/ 86573 w 460845"/>
                  <a:gd name="connsiteY22" fmla="*/ 166252 h 329809"/>
                  <a:gd name="connsiteX23" fmla="*/ 86768 w 460845"/>
                  <a:gd name="connsiteY23" fmla="*/ 166690 h 329809"/>
                  <a:gd name="connsiteX24" fmla="*/ 87206 w 460845"/>
                  <a:gd name="connsiteY24" fmla="*/ 166690 h 329809"/>
                  <a:gd name="connsiteX25" fmla="*/ 87304 w 460845"/>
                  <a:gd name="connsiteY25" fmla="*/ 166690 h 329809"/>
                  <a:gd name="connsiteX26" fmla="*/ 125763 w 460845"/>
                  <a:gd name="connsiteY26" fmla="*/ 155006 h 329809"/>
                  <a:gd name="connsiteX27" fmla="*/ 143105 w 460845"/>
                  <a:gd name="connsiteY27" fmla="*/ 149855 h 329809"/>
                  <a:gd name="connsiteX28" fmla="*/ 289005 w 460845"/>
                  <a:gd name="connsiteY28" fmla="*/ 209017 h 329809"/>
                  <a:gd name="connsiteX29" fmla="*/ 322417 w 460845"/>
                  <a:gd name="connsiteY29" fmla="*/ 235474 h 329809"/>
                  <a:gd name="connsiteX30" fmla="*/ 320715 w 460845"/>
                  <a:gd name="connsiteY30" fmla="*/ 236887 h 329809"/>
                  <a:gd name="connsiteX31" fmla="*/ 314135 w 460845"/>
                  <a:gd name="connsiteY31" fmla="*/ 286258 h 329809"/>
                  <a:gd name="connsiteX32" fmla="*/ 350552 w 460845"/>
                  <a:gd name="connsiteY32" fmla="*/ 329657 h 329809"/>
                  <a:gd name="connsiteX33" fmla="*/ 364001 w 460845"/>
                  <a:gd name="connsiteY33" fmla="*/ 274600 h 329809"/>
                  <a:gd name="connsiteX34" fmla="*/ 346819 w 460845"/>
                  <a:gd name="connsiteY34" fmla="*/ 241906 h 329809"/>
                  <a:gd name="connsiteX35" fmla="*/ 345643 w 460845"/>
                  <a:gd name="connsiteY35" fmla="*/ 240948 h 329809"/>
                  <a:gd name="connsiteX36" fmla="*/ 341077 w 460845"/>
                  <a:gd name="connsiteY36" fmla="*/ 227246 h 329809"/>
                  <a:gd name="connsiteX37" fmla="*/ 460845 w 460845"/>
                  <a:gd name="connsiteY37" fmla="*/ 229851 h 329809"/>
                  <a:gd name="connsiteX38" fmla="*/ 325456 w 460845"/>
                  <a:gd name="connsiteY38" fmla="*/ 209017 h 329809"/>
                  <a:gd name="connsiteX39" fmla="*/ 191661 w 460845"/>
                  <a:gd name="connsiteY39" fmla="*/ 144412 h 329809"/>
                  <a:gd name="connsiteX40" fmla="*/ 242800 w 460845"/>
                  <a:gd name="connsiteY40" fmla="*/ 135971 h 329809"/>
                  <a:gd name="connsiteX41" fmla="*/ 278237 w 460845"/>
                  <a:gd name="connsiteY41" fmla="*/ 109293 h 329809"/>
                  <a:gd name="connsiteX42" fmla="*/ 288376 w 460845"/>
                  <a:gd name="connsiteY42" fmla="*/ 58760 h 329809"/>
                  <a:gd name="connsiteX43" fmla="*/ 291544 w 460845"/>
                  <a:gd name="connsiteY43" fmla="*/ 53210 h 329809"/>
                  <a:gd name="connsiteX44" fmla="*/ 298417 w 460845"/>
                  <a:gd name="connsiteY44" fmla="*/ 40991 h 329809"/>
                  <a:gd name="connsiteX45" fmla="*/ 304998 w 460845"/>
                  <a:gd name="connsiteY45" fmla="*/ 39287 h 329809"/>
                  <a:gd name="connsiteX46" fmla="*/ 312163 w 460845"/>
                  <a:gd name="connsiteY46" fmla="*/ 37535 h 329809"/>
                  <a:gd name="connsiteX47" fmla="*/ 312700 w 460845"/>
                  <a:gd name="connsiteY47" fmla="*/ 36999 h 329809"/>
                  <a:gd name="connsiteX48" fmla="*/ 311871 w 460845"/>
                  <a:gd name="connsiteY48" fmla="*/ 35782 h 329809"/>
                  <a:gd name="connsiteX49" fmla="*/ 303633 w 460845"/>
                  <a:gd name="connsiteY49" fmla="*/ 22832 h 329809"/>
                  <a:gd name="connsiteX50" fmla="*/ 274386 w 460845"/>
                  <a:gd name="connsiteY50" fmla="*/ 0 h 3298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460845" h="329809">
                    <a:moveTo>
                      <a:pt x="274386" y="0"/>
                    </a:moveTo>
                    <a:cubicBezTo>
                      <a:pt x="271608" y="0"/>
                      <a:pt x="268732" y="438"/>
                      <a:pt x="265807" y="1315"/>
                    </a:cubicBezTo>
                    <a:cubicBezTo>
                      <a:pt x="250745" y="5696"/>
                      <a:pt x="243677" y="16309"/>
                      <a:pt x="237389" y="25607"/>
                    </a:cubicBezTo>
                    <a:cubicBezTo>
                      <a:pt x="235390" y="28626"/>
                      <a:pt x="233538" y="31401"/>
                      <a:pt x="231491" y="33786"/>
                    </a:cubicBezTo>
                    <a:cubicBezTo>
                      <a:pt x="229590" y="36074"/>
                      <a:pt x="219402" y="44301"/>
                      <a:pt x="208629" y="53016"/>
                    </a:cubicBezTo>
                    <a:cubicBezTo>
                      <a:pt x="198881" y="60902"/>
                      <a:pt x="188790" y="69032"/>
                      <a:pt x="183721" y="73657"/>
                    </a:cubicBezTo>
                    <a:cubicBezTo>
                      <a:pt x="181917" y="75312"/>
                      <a:pt x="180114" y="76968"/>
                      <a:pt x="178262" y="78574"/>
                    </a:cubicBezTo>
                    <a:cubicBezTo>
                      <a:pt x="171632" y="84562"/>
                      <a:pt x="164808" y="90696"/>
                      <a:pt x="158569" y="97512"/>
                    </a:cubicBezTo>
                    <a:cubicBezTo>
                      <a:pt x="154669" y="101796"/>
                      <a:pt x="150136" y="104766"/>
                      <a:pt x="145310" y="107930"/>
                    </a:cubicBezTo>
                    <a:cubicBezTo>
                      <a:pt x="144628" y="108368"/>
                      <a:pt x="143945" y="108806"/>
                      <a:pt x="143263" y="109244"/>
                    </a:cubicBezTo>
                    <a:cubicBezTo>
                      <a:pt x="140972" y="110802"/>
                      <a:pt x="138291" y="111532"/>
                      <a:pt x="135707" y="112214"/>
                    </a:cubicBezTo>
                    <a:cubicBezTo>
                      <a:pt x="133368" y="112847"/>
                      <a:pt x="130979" y="113528"/>
                      <a:pt x="128786" y="114746"/>
                    </a:cubicBezTo>
                    <a:lnTo>
                      <a:pt x="128202" y="115775"/>
                    </a:lnTo>
                    <a:lnTo>
                      <a:pt x="2604" y="60576"/>
                    </a:lnTo>
                    <a:lnTo>
                      <a:pt x="0" y="91827"/>
                    </a:lnTo>
                    <a:lnTo>
                      <a:pt x="111616" y="137087"/>
                    </a:lnTo>
                    <a:lnTo>
                      <a:pt x="100404" y="143694"/>
                    </a:lnTo>
                    <a:cubicBezTo>
                      <a:pt x="90996" y="149882"/>
                      <a:pt x="83063" y="156223"/>
                      <a:pt x="81357" y="161043"/>
                    </a:cubicBezTo>
                    <a:cubicBezTo>
                      <a:pt x="81162" y="161530"/>
                      <a:pt x="81259" y="162017"/>
                      <a:pt x="81552" y="162455"/>
                    </a:cubicBezTo>
                    <a:cubicBezTo>
                      <a:pt x="82039" y="163185"/>
                      <a:pt x="83161" y="163477"/>
                      <a:pt x="83989" y="163039"/>
                    </a:cubicBezTo>
                    <a:cubicBezTo>
                      <a:pt x="89985" y="160167"/>
                      <a:pt x="92422" y="159388"/>
                      <a:pt x="93348" y="159242"/>
                    </a:cubicBezTo>
                    <a:cubicBezTo>
                      <a:pt x="92666" y="160410"/>
                      <a:pt x="89497" y="163136"/>
                      <a:pt x="88230" y="164207"/>
                    </a:cubicBezTo>
                    <a:cubicBezTo>
                      <a:pt x="86475" y="165765"/>
                      <a:pt x="86426" y="165765"/>
                      <a:pt x="86573" y="166252"/>
                    </a:cubicBezTo>
                    <a:lnTo>
                      <a:pt x="86768" y="166690"/>
                    </a:lnTo>
                    <a:lnTo>
                      <a:pt x="87206" y="166690"/>
                    </a:lnTo>
                    <a:lnTo>
                      <a:pt x="87304" y="166690"/>
                    </a:lnTo>
                    <a:cubicBezTo>
                      <a:pt x="99539" y="164694"/>
                      <a:pt x="112895" y="159777"/>
                      <a:pt x="125763" y="155006"/>
                    </a:cubicBezTo>
                    <a:lnTo>
                      <a:pt x="143105" y="149855"/>
                    </a:lnTo>
                    <a:lnTo>
                      <a:pt x="289005" y="209017"/>
                    </a:lnTo>
                    <a:lnTo>
                      <a:pt x="322417" y="235474"/>
                    </a:lnTo>
                    <a:lnTo>
                      <a:pt x="320715" y="236887"/>
                    </a:lnTo>
                    <a:cubicBezTo>
                      <a:pt x="314167" y="246300"/>
                      <a:pt x="309374" y="265872"/>
                      <a:pt x="314135" y="286258"/>
                    </a:cubicBezTo>
                    <a:cubicBezTo>
                      <a:pt x="320483" y="313438"/>
                      <a:pt x="341921" y="331675"/>
                      <a:pt x="350552" y="329657"/>
                    </a:cubicBezTo>
                    <a:cubicBezTo>
                      <a:pt x="359208" y="327634"/>
                      <a:pt x="370340" y="301797"/>
                      <a:pt x="364001" y="274600"/>
                    </a:cubicBezTo>
                    <a:cubicBezTo>
                      <a:pt x="360819" y="261005"/>
                      <a:pt x="353993" y="249623"/>
                      <a:pt x="346819" y="241906"/>
                    </a:cubicBezTo>
                    <a:lnTo>
                      <a:pt x="345643" y="240948"/>
                    </a:lnTo>
                    <a:lnTo>
                      <a:pt x="341077" y="227246"/>
                    </a:lnTo>
                    <a:lnTo>
                      <a:pt x="460845" y="229851"/>
                    </a:lnTo>
                    <a:lnTo>
                      <a:pt x="325456" y="209017"/>
                    </a:lnTo>
                    <a:lnTo>
                      <a:pt x="191661" y="144412"/>
                    </a:lnTo>
                    <a:lnTo>
                      <a:pt x="242800" y="135971"/>
                    </a:lnTo>
                    <a:cubicBezTo>
                      <a:pt x="260006" y="128279"/>
                      <a:pt x="270925" y="120052"/>
                      <a:pt x="278237" y="109293"/>
                    </a:cubicBezTo>
                    <a:cubicBezTo>
                      <a:pt x="286914" y="96538"/>
                      <a:pt x="290228" y="79986"/>
                      <a:pt x="288376" y="58760"/>
                    </a:cubicBezTo>
                    <a:cubicBezTo>
                      <a:pt x="288230" y="57446"/>
                      <a:pt x="289789" y="55450"/>
                      <a:pt x="291544" y="53210"/>
                    </a:cubicBezTo>
                    <a:cubicBezTo>
                      <a:pt x="293982" y="50046"/>
                      <a:pt x="297052" y="46103"/>
                      <a:pt x="298417" y="40991"/>
                    </a:cubicBezTo>
                    <a:cubicBezTo>
                      <a:pt x="299928" y="40456"/>
                      <a:pt x="302414" y="39871"/>
                      <a:pt x="304998" y="39287"/>
                    </a:cubicBezTo>
                    <a:cubicBezTo>
                      <a:pt x="307435" y="38752"/>
                      <a:pt x="309872" y="38216"/>
                      <a:pt x="312163" y="37535"/>
                    </a:cubicBezTo>
                    <a:cubicBezTo>
                      <a:pt x="312456" y="37437"/>
                      <a:pt x="312651" y="37242"/>
                      <a:pt x="312700" y="36999"/>
                    </a:cubicBezTo>
                    <a:cubicBezTo>
                      <a:pt x="312797" y="36512"/>
                      <a:pt x="312456" y="36220"/>
                      <a:pt x="311871" y="35782"/>
                    </a:cubicBezTo>
                    <a:cubicBezTo>
                      <a:pt x="310214" y="34516"/>
                      <a:pt x="305875" y="31255"/>
                      <a:pt x="303633" y="22832"/>
                    </a:cubicBezTo>
                    <a:cubicBezTo>
                      <a:pt x="302073" y="16990"/>
                      <a:pt x="291788" y="0"/>
                      <a:pt x="274386" y="0"/>
                    </a:cubicBezTo>
                    <a:close/>
                  </a:path>
                </a:pathLst>
              </a:cu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28" name="文本框 27"/>
              <p:cNvSpPr txBox="1"/>
              <p:nvPr>
                <p:custDataLst>
                  <p:tags r:id="rId22"/>
                </p:custDataLst>
              </p:nvPr>
            </p:nvSpPr>
            <p:spPr>
              <a:xfrm>
                <a:off x="14274" y="4013"/>
                <a:ext cx="943" cy="822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r>
                  <a:rPr lang="zh-CN" altLang="en-US" sz="2800" b="1" dirty="0">
                    <a:solidFill>
                      <a:schemeClr val="tx2"/>
                    </a:solidFill>
                    <a:ea typeface="宋体" panose="02010600030101010101" pitchFamily="2" charset="-122"/>
                  </a:rPr>
                  <a:t>四、</a:t>
                </a:r>
                <a:endParaRPr lang="zh-CN" altLang="en-US" sz="2800" b="1" dirty="0">
                  <a:solidFill>
                    <a:schemeClr val="tx2"/>
                  </a:solidFill>
                  <a:ea typeface="宋体" panose="02010600030101010101" pitchFamily="2" charset="-122"/>
                </a:endParaRPr>
              </a:p>
            </p:txBody>
          </p:sp>
        </p:grpSp>
      </p:grpSp>
      <p:pic>
        <p:nvPicPr>
          <p:cNvPr id="10" name="Picture 2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 rotWithShape="1">
          <a:blip r:embed="rId2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bright="-1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2878" t="16449" r="23318" b="68430"/>
          <a:stretch>
            <a:fillRect/>
          </a:stretch>
        </p:blipFill>
        <p:spPr bwMode="auto">
          <a:xfrm rot="322263">
            <a:off x="10323707" y="1820412"/>
            <a:ext cx="482955" cy="529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2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任意多边形 38"/>
          <p:cNvSpPr/>
          <p:nvPr>
            <p:custDataLst>
              <p:tags r:id="rId1"/>
            </p:custDataLst>
          </p:nvPr>
        </p:nvSpPr>
        <p:spPr>
          <a:xfrm rot="10800000">
            <a:off x="5714365" y="4099560"/>
            <a:ext cx="386080" cy="772160"/>
          </a:xfrm>
          <a:custGeom>
            <a:avLst/>
            <a:gdLst>
              <a:gd name="connsiteX0" fmla="*/ 0 w 2239"/>
              <a:gd name="connsiteY0" fmla="*/ 3898 h 4483"/>
              <a:gd name="connsiteX1" fmla="*/ 0 w 2239"/>
              <a:gd name="connsiteY1" fmla="*/ 0 h 4483"/>
              <a:gd name="connsiteX2" fmla="*/ 2239 w 2239"/>
              <a:gd name="connsiteY2" fmla="*/ 4483 h 4483"/>
              <a:gd name="connsiteX3" fmla="*/ 0 w 2239"/>
              <a:gd name="connsiteY3" fmla="*/ 3898 h 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" h="4483">
                <a:moveTo>
                  <a:pt x="0" y="3898"/>
                </a:moveTo>
                <a:lnTo>
                  <a:pt x="0" y="0"/>
                </a:lnTo>
                <a:lnTo>
                  <a:pt x="2239" y="4483"/>
                </a:lnTo>
                <a:lnTo>
                  <a:pt x="0" y="3898"/>
                </a:lnTo>
                <a:close/>
              </a:path>
            </a:pathLst>
          </a:custGeom>
          <a:gradFill>
            <a:gsLst>
              <a:gs pos="700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7700000"/>
          </a:gradFill>
          <a:ln w="6350">
            <a:gradFill>
              <a:gsLst>
                <a:gs pos="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1968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0" name="任意多边形 39"/>
          <p:cNvSpPr/>
          <p:nvPr>
            <p:custDataLst>
              <p:tags r:id="rId2"/>
            </p:custDataLst>
          </p:nvPr>
        </p:nvSpPr>
        <p:spPr>
          <a:xfrm rot="10800000" flipH="1">
            <a:off x="6098540" y="4099560"/>
            <a:ext cx="386080" cy="772160"/>
          </a:xfrm>
          <a:custGeom>
            <a:avLst/>
            <a:gdLst>
              <a:gd name="connsiteX0" fmla="*/ 0 w 2239"/>
              <a:gd name="connsiteY0" fmla="*/ 3898 h 4483"/>
              <a:gd name="connsiteX1" fmla="*/ 0 w 2239"/>
              <a:gd name="connsiteY1" fmla="*/ 0 h 4483"/>
              <a:gd name="connsiteX2" fmla="*/ 2239 w 2239"/>
              <a:gd name="connsiteY2" fmla="*/ 4483 h 4483"/>
              <a:gd name="connsiteX3" fmla="*/ 0 w 2239"/>
              <a:gd name="connsiteY3" fmla="*/ 3898 h 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" h="4483">
                <a:moveTo>
                  <a:pt x="0" y="3898"/>
                </a:moveTo>
                <a:lnTo>
                  <a:pt x="0" y="0"/>
                </a:lnTo>
                <a:lnTo>
                  <a:pt x="2239" y="4483"/>
                </a:lnTo>
                <a:lnTo>
                  <a:pt x="0" y="3898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9200000"/>
          </a:gradFill>
          <a:ln w="6350">
            <a:gradFill>
              <a:gsLst>
                <a:gs pos="0">
                  <a:schemeClr val="bg1"/>
                </a:gs>
                <a:gs pos="54000">
                  <a:schemeClr val="bg1">
                    <a:alpha val="0"/>
                  </a:schemeClr>
                </a:gs>
              </a:gsLst>
              <a:lin ang="1812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1" name="流程图: 决策 40"/>
          <p:cNvSpPr/>
          <p:nvPr>
            <p:custDataLst>
              <p:tags r:id="rId3"/>
            </p:custDataLst>
          </p:nvPr>
        </p:nvSpPr>
        <p:spPr>
          <a:xfrm>
            <a:off x="5714365" y="3999230"/>
            <a:ext cx="770255" cy="201295"/>
          </a:xfrm>
          <a:prstGeom prst="flowChartDecision">
            <a:avLst/>
          </a:prstGeom>
          <a:gradFill>
            <a:gsLst>
              <a:gs pos="9000">
                <a:schemeClr val="accent1">
                  <a:lumMod val="95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 2"/>
          <p:cNvSpPr/>
          <p:nvPr>
            <p:custDataLst>
              <p:tags r:id="rId4"/>
            </p:custDataLst>
          </p:nvPr>
        </p:nvSpPr>
        <p:spPr>
          <a:xfrm rot="10800000">
            <a:off x="4735881" y="2860110"/>
            <a:ext cx="1368081" cy="2739823"/>
          </a:xfrm>
          <a:custGeom>
            <a:avLst/>
            <a:gdLst>
              <a:gd name="connsiteX0" fmla="*/ 0 w 2239"/>
              <a:gd name="connsiteY0" fmla="*/ 3898 h 4483"/>
              <a:gd name="connsiteX1" fmla="*/ 0 w 2239"/>
              <a:gd name="connsiteY1" fmla="*/ 0 h 4483"/>
              <a:gd name="connsiteX2" fmla="*/ 2239 w 2239"/>
              <a:gd name="connsiteY2" fmla="*/ 4483 h 4483"/>
              <a:gd name="connsiteX3" fmla="*/ 0 w 2239"/>
              <a:gd name="connsiteY3" fmla="*/ 3898 h 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" h="4483">
                <a:moveTo>
                  <a:pt x="0" y="3898"/>
                </a:moveTo>
                <a:lnTo>
                  <a:pt x="0" y="0"/>
                </a:lnTo>
                <a:lnTo>
                  <a:pt x="2239" y="4483"/>
                </a:lnTo>
                <a:lnTo>
                  <a:pt x="0" y="3898"/>
                </a:lnTo>
                <a:close/>
              </a:path>
            </a:pathLst>
          </a:custGeom>
          <a:gradFill>
            <a:gsLst>
              <a:gs pos="7000">
                <a:schemeClr val="accent1">
                  <a:lumMod val="91000"/>
                  <a:lumOff val="9000"/>
                </a:schemeClr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7700000"/>
          </a:gradFill>
          <a:ln w="15875">
            <a:gradFill>
              <a:gsLst>
                <a:gs pos="0">
                  <a:schemeClr val="bg1"/>
                </a:gs>
                <a:gs pos="43000">
                  <a:schemeClr val="bg1">
                    <a:alpha val="0"/>
                  </a:schemeClr>
                </a:gs>
              </a:gsLst>
              <a:lin ang="1968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4" name="任意多边形 3"/>
          <p:cNvSpPr/>
          <p:nvPr>
            <p:custDataLst>
              <p:tags r:id="rId5"/>
            </p:custDataLst>
          </p:nvPr>
        </p:nvSpPr>
        <p:spPr>
          <a:xfrm rot="10800000" flipH="1">
            <a:off x="6098462" y="2860110"/>
            <a:ext cx="1368081" cy="2739823"/>
          </a:xfrm>
          <a:custGeom>
            <a:avLst/>
            <a:gdLst>
              <a:gd name="connsiteX0" fmla="*/ 0 w 2239"/>
              <a:gd name="connsiteY0" fmla="*/ 3898 h 4483"/>
              <a:gd name="connsiteX1" fmla="*/ 0 w 2239"/>
              <a:gd name="connsiteY1" fmla="*/ 0 h 4483"/>
              <a:gd name="connsiteX2" fmla="*/ 2239 w 2239"/>
              <a:gd name="connsiteY2" fmla="*/ 4483 h 4483"/>
              <a:gd name="connsiteX3" fmla="*/ 0 w 2239"/>
              <a:gd name="connsiteY3" fmla="*/ 3898 h 44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39" h="4483">
                <a:moveTo>
                  <a:pt x="0" y="3898"/>
                </a:moveTo>
                <a:lnTo>
                  <a:pt x="0" y="0"/>
                </a:lnTo>
                <a:lnTo>
                  <a:pt x="2239" y="4483"/>
                </a:lnTo>
                <a:lnTo>
                  <a:pt x="0" y="3898"/>
                </a:lnTo>
                <a:close/>
              </a:path>
            </a:pathLst>
          </a:custGeom>
          <a:gradFill>
            <a:gsLst>
              <a:gs pos="7000">
                <a:schemeClr val="accent1"/>
              </a:gs>
              <a:gs pos="100000">
                <a:schemeClr val="accent1">
                  <a:lumMod val="40000"/>
                  <a:lumOff val="60000"/>
                  <a:alpha val="0"/>
                </a:schemeClr>
              </a:gs>
            </a:gsLst>
            <a:lin ang="19200000"/>
          </a:gradFill>
          <a:ln w="15875">
            <a:gradFill>
              <a:gsLst>
                <a:gs pos="0">
                  <a:schemeClr val="bg1"/>
                </a:gs>
                <a:gs pos="54000">
                  <a:schemeClr val="bg1">
                    <a:alpha val="0"/>
                  </a:schemeClr>
                </a:gs>
              </a:gsLst>
              <a:lin ang="18120000" scaled="0"/>
            </a:gra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460445" y="608400"/>
            <a:ext cx="10969200" cy="7056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27" name="椭圆 26"/>
          <p:cNvSpPr/>
          <p:nvPr>
            <p:custDataLst>
              <p:tags r:id="rId7"/>
            </p:custDataLst>
          </p:nvPr>
        </p:nvSpPr>
        <p:spPr>
          <a:xfrm>
            <a:off x="5488661" y="5620713"/>
            <a:ext cx="1226934" cy="220017"/>
          </a:xfrm>
          <a:prstGeom prst="ellipse">
            <a:avLst/>
          </a:prstGeom>
          <a:solidFill>
            <a:schemeClr val="accent1">
              <a:lumMod val="60000"/>
              <a:lumOff val="40000"/>
              <a:alpha val="20000"/>
            </a:schemeClr>
          </a:solidFill>
          <a:ln>
            <a:noFill/>
          </a:ln>
          <a:effectLst>
            <a:softEdge rad="571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流程图: 决策 5"/>
          <p:cNvSpPr/>
          <p:nvPr>
            <p:custDataLst>
              <p:tags r:id="rId8"/>
            </p:custDataLst>
          </p:nvPr>
        </p:nvSpPr>
        <p:spPr>
          <a:xfrm>
            <a:off x="4735881" y="2503805"/>
            <a:ext cx="2730662" cy="713833"/>
          </a:xfrm>
          <a:prstGeom prst="flowChartDecision">
            <a:avLst/>
          </a:prstGeom>
          <a:gradFill>
            <a:gsLst>
              <a:gs pos="9000">
                <a:schemeClr val="accent1">
                  <a:lumMod val="95000"/>
                </a:schemeClr>
              </a:gs>
              <a:gs pos="100000">
                <a:schemeClr val="accent1">
                  <a:lumMod val="60000"/>
                  <a:lumOff val="40000"/>
                  <a:alpha val="10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/>
          <p:cNvSpPr/>
          <p:nvPr>
            <p:custDataLst>
              <p:tags r:id="rId9"/>
            </p:custDataLst>
          </p:nvPr>
        </p:nvSpPr>
        <p:spPr>
          <a:xfrm rot="720000">
            <a:off x="4364990" y="3508549"/>
            <a:ext cx="3438837" cy="1009634"/>
          </a:xfrm>
          <a:prstGeom prst="ellipse">
            <a:avLst/>
          </a:prstGeom>
          <a:noFill/>
          <a:ln w="9525">
            <a:gradFill>
              <a:gsLst>
                <a:gs pos="81000">
                  <a:schemeClr val="accent1">
                    <a:alpha val="0"/>
                  </a:schemeClr>
                </a:gs>
                <a:gs pos="0">
                  <a:schemeClr val="accent1">
                    <a:lumMod val="60000"/>
                    <a:lumOff val="40000"/>
                  </a:schemeClr>
                </a:gs>
              </a:gsLst>
              <a:lin ang="1614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/>
          <p:cNvSpPr/>
          <p:nvPr>
            <p:custDataLst>
              <p:tags r:id="rId10"/>
            </p:custDataLst>
          </p:nvPr>
        </p:nvSpPr>
        <p:spPr>
          <a:xfrm rot="20640000" flipV="1">
            <a:off x="4405318" y="3507327"/>
            <a:ext cx="3438837" cy="1009634"/>
          </a:xfrm>
          <a:prstGeom prst="ellipse">
            <a:avLst/>
          </a:prstGeom>
          <a:noFill/>
          <a:ln w="9525">
            <a:gradFill>
              <a:gsLst>
                <a:gs pos="19000">
                  <a:schemeClr val="accent1"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6200000" scaled="0"/>
            </a:gra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11"/>
            </p:custDataLst>
          </p:nvPr>
        </p:nvSpPr>
        <p:spPr>
          <a:xfrm>
            <a:off x="5858941" y="5665328"/>
            <a:ext cx="486374" cy="129566"/>
          </a:xfrm>
          <a:prstGeom prst="ellipse">
            <a:avLst/>
          </a:prstGeom>
          <a:solidFill>
            <a:schemeClr val="accent1">
              <a:lumMod val="50000"/>
              <a:lumOff val="50000"/>
              <a:alpha val="50000"/>
            </a:schemeClr>
          </a:solidFill>
          <a:ln>
            <a:noFill/>
          </a:ln>
          <a:effectLst>
            <a:softEdge rad="44450"/>
          </a:effec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>
            <p:custDataLst>
              <p:tags r:id="rId12"/>
            </p:custDataLst>
          </p:nvPr>
        </p:nvGrpSpPr>
        <p:grpSpPr>
          <a:xfrm rot="0">
            <a:off x="6795770" y="4761865"/>
            <a:ext cx="3823970" cy="895350"/>
            <a:chOff x="10701" y="7399"/>
            <a:chExt cx="6022" cy="836"/>
          </a:xfrm>
        </p:grpSpPr>
        <p:sp>
          <p:nvSpPr>
            <p:cNvPr id="29" name="平行四边形 28"/>
            <p:cNvSpPr/>
            <p:nvPr>
              <p:custDataLst>
                <p:tags r:id="rId13"/>
              </p:custDataLst>
            </p:nvPr>
          </p:nvSpPr>
          <p:spPr>
            <a:xfrm>
              <a:off x="10701" y="7399"/>
              <a:ext cx="6023" cy="836"/>
            </a:xfrm>
            <a:prstGeom prst="parallelogram">
              <a:avLst>
                <a:gd name="adj" fmla="val 49621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71755" numCol="1" spcCol="0" rtlCol="0" fromWordArt="0" anchor="ctr" anchorCtr="0" forceAA="0" compatLnSpc="1">
              <a:noAutofit/>
            </a:bodyPr>
            <a:lstStyle/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C00000"/>
                  </a:solidFill>
                  <a:sym typeface="+mn-ea"/>
                </a:rPr>
                <a:t>进阶变现</a:t>
              </a:r>
              <a:endParaRPr lang="zh-CN" altLang="en-US" sz="2000">
                <a:solidFill>
                  <a:srgbClr val="C00000"/>
                </a:solidFill>
                <a:sym typeface="+mn-ea"/>
              </a:endParaRPr>
            </a:p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tx1"/>
                  </a:solidFill>
                  <a:sym typeface="+mn-ea"/>
                </a:rPr>
                <a:t>对接高水平用户和文案需求者、求学者端用户，促进良性循环。</a:t>
              </a:r>
              <a:endParaRPr lang="zh-CN" altLang="en-US" sz="1400">
                <a:solidFill>
                  <a:schemeClr val="tx1"/>
                </a:solidFill>
              </a:endParaRPr>
            </a:p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0" name="平行四边形 29"/>
            <p:cNvSpPr/>
            <p:nvPr>
              <p:custDataLst>
                <p:tags r:id="rId14"/>
              </p:custDataLst>
            </p:nvPr>
          </p:nvSpPr>
          <p:spPr>
            <a:xfrm>
              <a:off x="15666" y="7399"/>
              <a:ext cx="695" cy="836"/>
            </a:xfrm>
            <a:prstGeom prst="parallelogram">
              <a:avLst>
                <a:gd name="adj" fmla="val 66328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2" name="平行四边形 31"/>
          <p:cNvSpPr/>
          <p:nvPr>
            <p:custDataLst>
              <p:tags r:id="rId15"/>
            </p:custDataLst>
          </p:nvPr>
        </p:nvSpPr>
        <p:spPr>
          <a:xfrm>
            <a:off x="7170420" y="3500120"/>
            <a:ext cx="3824605" cy="895350"/>
          </a:xfrm>
          <a:prstGeom prst="parallelogram">
            <a:avLst>
              <a:gd name="adj" fmla="val 49621"/>
            </a:avLst>
          </a:prstGeom>
          <a:gradFill>
            <a:gsLst>
              <a:gs pos="100000">
                <a:schemeClr val="accent1">
                  <a:alpha val="2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71755" numCol="1" spcCol="0" rtlCol="0" fromWordArt="0" anchor="ctr" anchorCtr="0" forceAA="0" compatLnSpc="1">
            <a:noAutofit/>
          </a:bodyPr>
          <a:lstStyle/>
          <a:p>
            <a:pPr marL="0" lvl="2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C00000"/>
                </a:solidFill>
                <a:sym typeface="+mn-ea"/>
              </a:rPr>
              <a:t>分享体验</a:t>
            </a:r>
            <a:endParaRPr lang="zh-CN" altLang="en-US" sz="2000">
              <a:solidFill>
                <a:srgbClr val="C00000"/>
              </a:solidFill>
              <a:sym typeface="+mn-ea"/>
            </a:endParaRPr>
          </a:p>
          <a:p>
            <a:pPr marL="0" lvl="2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tx1"/>
                </a:solidFill>
                <a:sym typeface="+mn-ea"/>
              </a:rPr>
              <a:t>联动其他社交平台，提供效果预设，方便用户获得高质量一键生成的分享体验。</a:t>
            </a:r>
            <a:endParaRPr lang="zh-CN" altLang="en-US" sz="1400">
              <a:solidFill>
                <a:schemeClr val="tx1"/>
              </a:solidFill>
            </a:endParaRPr>
          </a:p>
          <a:p>
            <a:pPr marL="0" lvl="2"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1400" dirty="0">
              <a:solidFill>
                <a:schemeClr val="tx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平行四边形 32"/>
          <p:cNvSpPr/>
          <p:nvPr>
            <p:custDataLst>
              <p:tags r:id="rId16"/>
            </p:custDataLst>
          </p:nvPr>
        </p:nvSpPr>
        <p:spPr>
          <a:xfrm>
            <a:off x="10323195" y="3500120"/>
            <a:ext cx="441325" cy="895350"/>
          </a:xfrm>
          <a:prstGeom prst="parallelogram">
            <a:avLst>
              <a:gd name="adj" fmla="val 66328"/>
            </a:avLst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" name="组合 9"/>
          <p:cNvGrpSpPr/>
          <p:nvPr>
            <p:custDataLst>
              <p:tags r:id="rId17"/>
            </p:custDataLst>
          </p:nvPr>
        </p:nvGrpSpPr>
        <p:grpSpPr>
          <a:xfrm rot="0">
            <a:off x="7543800" y="2238375"/>
            <a:ext cx="3823970" cy="895350"/>
            <a:chOff x="11879" y="5043"/>
            <a:chExt cx="6022" cy="836"/>
          </a:xfrm>
        </p:grpSpPr>
        <p:sp>
          <p:nvSpPr>
            <p:cNvPr id="35" name="平行四边形 34"/>
            <p:cNvSpPr/>
            <p:nvPr>
              <p:custDataLst>
                <p:tags r:id="rId18"/>
              </p:custDataLst>
            </p:nvPr>
          </p:nvSpPr>
          <p:spPr>
            <a:xfrm>
              <a:off x="11879" y="5043"/>
              <a:ext cx="6023" cy="836"/>
            </a:xfrm>
            <a:prstGeom prst="parallelogram">
              <a:avLst>
                <a:gd name="adj" fmla="val 49621"/>
              </a:avLst>
            </a:prstGeom>
            <a:gradFill>
              <a:gsLst>
                <a:gs pos="100000">
                  <a:schemeClr val="accent1">
                    <a:alpha val="20000"/>
                  </a:schemeClr>
                </a:gs>
                <a:gs pos="0">
                  <a:schemeClr val="accent1">
                    <a:alpha val="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71755" numCol="1" spcCol="0" rtlCol="0" fromWordArt="0" anchor="ctr" anchorCtr="0" forceAA="0" compatLnSpc="1">
              <a:noAutofit/>
            </a:bodyPr>
            <a:lstStyle/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C00000"/>
                  </a:solidFill>
                  <a:sym typeface="+mn-ea"/>
                </a:rPr>
                <a:t>奖励机制</a:t>
              </a:r>
              <a:endParaRPr lang="zh-CN" altLang="en-US" sz="2000">
                <a:solidFill>
                  <a:srgbClr val="C00000"/>
                </a:solidFill>
                <a:sym typeface="+mn-ea"/>
              </a:endParaRPr>
            </a:p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tx1"/>
                  </a:solidFill>
                  <a:sym typeface="+mn-ea"/>
                </a:rPr>
                <a:t>除榜单外，设计隐藏成就，凭虚拟货币可兑换小礼品。</a:t>
              </a:r>
              <a:endParaRPr lang="zh-CN" altLang="en-US" sz="1400">
                <a:solidFill>
                  <a:schemeClr val="tx1"/>
                </a:solidFill>
              </a:endParaRPr>
            </a:p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36" name="平行四边形 35"/>
            <p:cNvSpPr/>
            <p:nvPr>
              <p:custDataLst>
                <p:tags r:id="rId19"/>
              </p:custDataLst>
            </p:nvPr>
          </p:nvSpPr>
          <p:spPr>
            <a:xfrm>
              <a:off x="16844" y="5043"/>
              <a:ext cx="695" cy="836"/>
            </a:xfrm>
            <a:prstGeom prst="parallelogram">
              <a:avLst>
                <a:gd name="adj" fmla="val 66328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>
            <p:custDataLst>
              <p:tags r:id="rId20"/>
            </p:custDataLst>
          </p:nvPr>
        </p:nvGrpSpPr>
        <p:grpSpPr>
          <a:xfrm rot="0">
            <a:off x="1419860" y="4770120"/>
            <a:ext cx="3983990" cy="895350"/>
            <a:chOff x="2235" y="7407"/>
            <a:chExt cx="6274" cy="836"/>
          </a:xfrm>
        </p:grpSpPr>
        <p:sp>
          <p:nvSpPr>
            <p:cNvPr id="22" name="平行四边形 21"/>
            <p:cNvSpPr/>
            <p:nvPr>
              <p:custDataLst>
                <p:tags r:id="rId21"/>
              </p:custDataLst>
            </p:nvPr>
          </p:nvSpPr>
          <p:spPr>
            <a:xfrm flipH="1">
              <a:off x="2235" y="7407"/>
              <a:ext cx="6275" cy="836"/>
            </a:xfrm>
            <a:prstGeom prst="parallelogram">
              <a:avLst>
                <a:gd name="adj" fmla="val 49621"/>
              </a:avLst>
            </a:prstGeom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71755" numCol="1" spcCol="0" rtlCol="0" fromWordArt="0" anchor="ctr" anchorCtr="0" forceAA="0" compatLnSpc="1">
              <a:noAutofit/>
            </a:bodyPr>
            <a:lstStyle/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C00000"/>
                  </a:solidFill>
                  <a:sym typeface="+mn-ea"/>
                </a:rPr>
                <a:t>榜单计划</a:t>
              </a:r>
              <a:endParaRPr lang="zh-CN" altLang="en-US" sz="2000">
                <a:solidFill>
                  <a:srgbClr val="C00000"/>
                </a:solidFill>
                <a:sym typeface="+mn-ea"/>
              </a:endParaRPr>
            </a:p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tx1"/>
                  </a:solidFill>
                  <a:sym typeface="+mn-ea"/>
                </a:rPr>
                <a:t>依据对AI的依赖程度，设计一定地域范围内的评比榜单</a:t>
              </a:r>
              <a:endParaRPr lang="zh-CN" altLang="en-US" sz="1400">
                <a:solidFill>
                  <a:schemeClr val="tx1"/>
                </a:solidFill>
              </a:endParaRPr>
            </a:p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23" name="平行四边形 22"/>
            <p:cNvSpPr/>
            <p:nvPr>
              <p:custDataLst>
                <p:tags r:id="rId22"/>
              </p:custDataLst>
            </p:nvPr>
          </p:nvSpPr>
          <p:spPr>
            <a:xfrm flipH="1">
              <a:off x="2857" y="7407"/>
              <a:ext cx="695" cy="836"/>
            </a:xfrm>
            <a:prstGeom prst="parallelogram">
              <a:avLst>
                <a:gd name="adj" fmla="val 66328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" name="组合 6"/>
          <p:cNvGrpSpPr/>
          <p:nvPr>
            <p:custDataLst>
              <p:tags r:id="rId23"/>
            </p:custDataLst>
          </p:nvPr>
        </p:nvGrpSpPr>
        <p:grpSpPr>
          <a:xfrm rot="0">
            <a:off x="1045210" y="3508375"/>
            <a:ext cx="3983990" cy="895350"/>
            <a:chOff x="1645" y="6229"/>
            <a:chExt cx="6274" cy="836"/>
          </a:xfrm>
        </p:grpSpPr>
        <p:sp>
          <p:nvSpPr>
            <p:cNvPr id="18" name="平行四边形 17"/>
            <p:cNvSpPr/>
            <p:nvPr>
              <p:custDataLst>
                <p:tags r:id="rId24"/>
              </p:custDataLst>
            </p:nvPr>
          </p:nvSpPr>
          <p:spPr>
            <a:xfrm flipH="1">
              <a:off x="1645" y="6229"/>
              <a:ext cx="6275" cy="836"/>
            </a:xfrm>
            <a:prstGeom prst="parallelogram">
              <a:avLst>
                <a:gd name="adj" fmla="val 49621"/>
              </a:avLst>
            </a:prstGeom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71755" numCol="1" spcCol="0" rtlCol="0" fromWordArt="0" anchor="ctr" anchorCtr="0" forceAA="0" compatLnSpc="1">
              <a:noAutofit/>
            </a:bodyPr>
            <a:lstStyle/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C00000"/>
                  </a:solidFill>
                  <a:sym typeface="+mn-ea"/>
                </a:rPr>
                <a:t>设计活动</a:t>
              </a:r>
              <a:endParaRPr lang="zh-CN" altLang="en-US" sz="2000">
                <a:solidFill>
                  <a:srgbClr val="C00000"/>
                </a:solidFill>
                <a:sym typeface="+mn-ea"/>
              </a:endParaRPr>
            </a:p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tx1"/>
                  </a:solidFill>
                  <a:sym typeface="+mn-ea"/>
                </a:rPr>
                <a:t>紧跟实时热点话题、设计年节活动</a:t>
              </a:r>
              <a:endParaRPr lang="zh-CN" altLang="en-US" sz="1400">
                <a:solidFill>
                  <a:schemeClr val="tx1"/>
                </a:solidFill>
              </a:endParaRPr>
            </a:p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endParaRPr lang="zh-CN" altLang="en-US" sz="140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19" name="平行四边形 18"/>
            <p:cNvSpPr/>
            <p:nvPr>
              <p:custDataLst>
                <p:tags r:id="rId25"/>
              </p:custDataLst>
            </p:nvPr>
          </p:nvSpPr>
          <p:spPr>
            <a:xfrm flipH="1">
              <a:off x="2267" y="6229"/>
              <a:ext cx="695" cy="836"/>
            </a:xfrm>
            <a:prstGeom prst="parallelogram">
              <a:avLst>
                <a:gd name="adj" fmla="val 66328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>
            <p:custDataLst>
              <p:tags r:id="rId26"/>
            </p:custDataLst>
          </p:nvPr>
        </p:nvGrpSpPr>
        <p:grpSpPr>
          <a:xfrm rot="0">
            <a:off x="671830" y="2246630"/>
            <a:ext cx="3983990" cy="895350"/>
            <a:chOff x="1057" y="5051"/>
            <a:chExt cx="6274" cy="836"/>
          </a:xfrm>
        </p:grpSpPr>
        <p:sp>
          <p:nvSpPr>
            <p:cNvPr id="58" name="平行四边形 57"/>
            <p:cNvSpPr/>
            <p:nvPr>
              <p:custDataLst>
                <p:tags r:id="rId27"/>
              </p:custDataLst>
            </p:nvPr>
          </p:nvSpPr>
          <p:spPr>
            <a:xfrm flipH="1">
              <a:off x="1057" y="5051"/>
              <a:ext cx="6275" cy="836"/>
            </a:xfrm>
            <a:prstGeom prst="parallelogram">
              <a:avLst>
                <a:gd name="adj" fmla="val 49621"/>
              </a:avLst>
            </a:prstGeom>
            <a:gradFill>
              <a:gsLst>
                <a:gs pos="100000">
                  <a:schemeClr val="accent1">
                    <a:alpha val="0"/>
                  </a:schemeClr>
                </a:gs>
                <a:gs pos="0">
                  <a:schemeClr val="accent1">
                    <a:alpha val="20000"/>
                  </a:schemeClr>
                </a:gs>
              </a:gsLst>
              <a:lin ang="10800000" scaled="0"/>
            </a:gra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vertOverflow="overflow" horzOverflow="overflow" vert="horz" wrap="square" lIns="0" tIns="0" rIns="0" bIns="71755" numCol="1" spcCol="0" rtlCol="0" fromWordArt="0" anchor="ctr" anchorCtr="0" forceAA="0" compatLnSpc="1">
              <a:noAutofit/>
            </a:bodyPr>
            <a:lstStyle/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>
                  <a:solidFill>
                    <a:srgbClr val="C00000"/>
                  </a:solidFill>
                  <a:sym typeface="+mn-ea"/>
                </a:rPr>
                <a:t>运营基础</a:t>
              </a:r>
              <a:endParaRPr lang="zh-CN" altLang="en-US" sz="2000">
                <a:solidFill>
                  <a:srgbClr val="C00000"/>
                </a:solidFill>
                <a:sym typeface="+mn-ea"/>
              </a:endParaRPr>
            </a:p>
            <a:p>
              <a:pPr marL="0" lvl="2" algn="ctr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1400">
                  <a:solidFill>
                    <a:schemeClr val="tx1"/>
                  </a:solidFill>
                  <a:sym typeface="+mn-ea"/>
                </a:rPr>
                <a:t>搭建提供用户可相互学习、社交的平台</a:t>
              </a:r>
              <a:endParaRPr lang="zh-CN" altLang="en-US" sz="1400" dirty="0">
                <a:solidFill>
                  <a:schemeClr val="tx1"/>
                </a:solidFill>
                <a:latin typeface="+mn-ea"/>
                <a:cs typeface="+mn-ea"/>
                <a:sym typeface="+mn-ea"/>
              </a:endParaRPr>
            </a:p>
          </p:txBody>
        </p:sp>
        <p:sp>
          <p:nvSpPr>
            <p:cNvPr id="59" name="平行四边形 58"/>
            <p:cNvSpPr/>
            <p:nvPr>
              <p:custDataLst>
                <p:tags r:id="rId28"/>
              </p:custDataLst>
            </p:nvPr>
          </p:nvSpPr>
          <p:spPr>
            <a:xfrm flipH="1">
              <a:off x="1679" y="5051"/>
              <a:ext cx="695" cy="836"/>
            </a:xfrm>
            <a:prstGeom prst="parallelogram">
              <a:avLst>
                <a:gd name="adj" fmla="val 66328"/>
              </a:avLst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矩形 1"/>
          <p:cNvSpPr/>
          <p:nvPr>
            <p:custDataLst>
              <p:tags r:id="rId29"/>
            </p:custDataLst>
          </p:nvPr>
        </p:nvSpPr>
        <p:spPr>
          <a:xfrm>
            <a:off x="4598670" y="1638935"/>
            <a:ext cx="2994025" cy="918845"/>
          </a:xfrm>
          <a:prstGeom prst="rect">
            <a:avLst/>
          </a:prstGeom>
          <a:noFill/>
          <a:effectLst>
            <a:reflection blurRad="6350" stA="50000" endA="300" endPos="55500" dist="101600" dir="5400000" sy="-100000" algn="bl" rotWithShape="0"/>
          </a:effectLst>
        </p:spPr>
        <p:txBody>
          <a:bodyPr wrap="square" lIns="575945" tIns="45720" rIns="575945" bIns="45720" rtlCol="0" anchor="b" anchorCtr="0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5400" b="1">
                <a:solidFill>
                  <a:schemeClr val="accent1"/>
                </a:solidFill>
                <a:latin typeface="+mn-ea"/>
                <a:cs typeface="+mn-ea"/>
              </a:rPr>
              <a:t>运营模式</a:t>
            </a:r>
            <a:endParaRPr lang="zh-CN" altLang="en-US" sz="5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30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/>
          <a:lstStyle/>
          <a:p>
            <a:r>
              <a:rPr lang="zh-CN" altLang="en-US">
                <a:sym typeface="+mn-ea"/>
              </a:rPr>
              <a:t>三、建议的解决方案</a:t>
            </a:r>
            <a:endParaRPr lang="zh-CN" altLang="en-US" dirty="0"/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02005" y="2679700"/>
            <a:ext cx="10463530" cy="1835785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 indent="508000" algn="just" fontAlgn="auto">
              <a:lnSpc>
                <a:spcPct val="130000"/>
              </a:lnSpc>
              <a:buClrTx/>
              <a:buSzTx/>
              <a:buNone/>
              <a:extLst>
                <a:ext uri="{35155182-B16C-46BC-9424-99874614C6A1}">
                  <wpsdc:indentchars xmlns:wpsdc="http://www.wps.cn/officeDocument/2017/drawingmlCustomData" val="200" checksum="282533468"/>
                </a:ext>
              </a:extLs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针对严谨、规范、成体系的合同、公文、处方等，特别定制AI语言模型，方便用户对资料进行整理，生成成体系、符合文体表达习惯的文章。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989330" y="1935480"/>
            <a:ext cx="10463530" cy="3683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3600" b="1" kern="0" dirty="0">
                <a:solidFill>
                  <a:schemeClr val="accent1"/>
                </a:solidFill>
                <a:latin typeface="+mn-ea"/>
                <a:cs typeface="+mn-ea"/>
              </a:rPr>
              <a:t>3.拓展计划：</a:t>
            </a:r>
            <a:endParaRPr lang="zh-CN" altLang="en-US" sz="3600" b="1" kern="0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屏幕截图 2024-09-26 10385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3445" y="-186055"/>
            <a:ext cx="9617075" cy="723074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711903" y="1394460"/>
            <a:ext cx="1672771" cy="4368166"/>
          </a:xfrm>
        </p:spPr>
        <p:txBody>
          <a:bodyPr/>
          <a:lstStyle/>
          <a:p>
            <a:r>
              <a:rPr lang="zh-CN" altLang="en-US"/>
              <a:t>四、实验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0" y="0"/>
            <a:ext cx="12192000" cy="3710305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9200" h="5843">
                <a:moveTo>
                  <a:pt x="0" y="0"/>
                </a:moveTo>
                <a:lnTo>
                  <a:pt x="19200" y="0"/>
                </a:lnTo>
                <a:lnTo>
                  <a:pt x="19200" y="1014"/>
                </a:lnTo>
                <a:lnTo>
                  <a:pt x="19191" y="1026"/>
                </a:lnTo>
                <a:cubicBezTo>
                  <a:pt x="17011" y="3950"/>
                  <a:pt x="13527" y="5843"/>
                  <a:pt x="9600" y="5843"/>
                </a:cubicBezTo>
                <a:cubicBezTo>
                  <a:pt x="5673" y="5843"/>
                  <a:pt x="2189" y="3950"/>
                  <a:pt x="9" y="1026"/>
                </a:cubicBezTo>
                <a:lnTo>
                  <a:pt x="0" y="10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>
            <a:defPPr>
              <a:defRPr lang="zh-CN">
                <a:solidFill>
                  <a:schemeClr val="lt1"/>
                </a:solidFill>
              </a:defRPr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96000" y="394405"/>
            <a:ext cx="10800000" cy="792000"/>
          </a:xfrm>
        </p:spPr>
        <p:txBody>
          <a:bodyPr/>
          <a:lstStyle/>
          <a:p>
            <a:pPr algn="ctr"/>
            <a:r>
              <a:rPr lang="zh-CN" altLang="en-US" dirty="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我们设计了以下实验来验证这个平台能否发挥作用。</a:t>
            </a:r>
            <a:endParaRPr lang="zh-CN" altLang="en-US" dirty="0">
              <a:solidFill>
                <a:schemeClr val="lt1">
                  <a:lumMod val="100000"/>
                </a:schemeClr>
              </a:solidFill>
            </a:endParaRPr>
          </a:p>
        </p:txBody>
      </p:sp>
      <p:sp>
        <p:nvSpPr>
          <p:cNvPr id="25" name="圆角矩形 24"/>
          <p:cNvSpPr/>
          <p:nvPr>
            <p:custDataLst>
              <p:tags r:id="rId3"/>
            </p:custDataLst>
          </p:nvPr>
        </p:nvSpPr>
        <p:spPr>
          <a:xfrm>
            <a:off x="8317634" y="1767818"/>
            <a:ext cx="3171421" cy="4150425"/>
          </a:xfrm>
          <a:prstGeom prst="roundRect">
            <a:avLst>
              <a:gd name="adj" fmla="val 1309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4" name="矩形 3"/>
          <p:cNvSpPr/>
          <p:nvPr>
            <p:custDataLst>
              <p:tags r:id="rId4"/>
            </p:custDataLst>
          </p:nvPr>
        </p:nvSpPr>
        <p:spPr>
          <a:xfrm>
            <a:off x="8601946" y="3002899"/>
            <a:ext cx="2602798" cy="245768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具体体现</a:t>
            </a:r>
            <a:r>
              <a:rPr lang="zh-CN" altLang="en-US" sz="20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为：</a:t>
            </a:r>
            <a:endParaRPr lang="zh-CN" altLang="en-US" sz="20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使用期间持续参与APP内榜单排名的用户是否有排名稳步上升的趋势，或是否逐渐具有了进阶变现的能力倾向。</a:t>
            </a:r>
            <a:endParaRPr lang="zh-CN" altLang="en-US" sz="200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36" name="椭圆 35"/>
          <p:cNvSpPr/>
          <p:nvPr>
            <p:custDataLst>
              <p:tags r:id="rId5"/>
            </p:custDataLst>
          </p:nvPr>
        </p:nvSpPr>
        <p:spPr>
          <a:xfrm>
            <a:off x="9587516" y="2094152"/>
            <a:ext cx="631001" cy="63100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连接符 36"/>
          <p:cNvCxnSpPr/>
          <p:nvPr>
            <p:custDataLst>
              <p:tags r:id="rId6"/>
            </p:custDataLst>
          </p:nvPr>
        </p:nvCxnSpPr>
        <p:spPr>
          <a:xfrm>
            <a:off x="9705705" y="5512459"/>
            <a:ext cx="394622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pic>
        <p:nvPicPr>
          <p:cNvPr id="5" name="图片 11" descr="343439383331313b343532303032373bbfcdbba7b5b5b0b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772679" y="2288509"/>
            <a:ext cx="260576" cy="260576"/>
          </a:xfrm>
          <a:prstGeom prst="rect">
            <a:avLst/>
          </a:prstGeom>
        </p:spPr>
      </p:pic>
      <p:sp>
        <p:nvSpPr>
          <p:cNvPr id="21" name="圆角矩形 20"/>
          <p:cNvSpPr/>
          <p:nvPr>
            <p:custDataLst>
              <p:tags r:id="rId10"/>
            </p:custDataLst>
          </p:nvPr>
        </p:nvSpPr>
        <p:spPr>
          <a:xfrm>
            <a:off x="4529000" y="1767818"/>
            <a:ext cx="3172734" cy="4150425"/>
          </a:xfrm>
          <a:prstGeom prst="roundRect">
            <a:avLst>
              <a:gd name="adj" fmla="val 1309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6" name="矩形 5"/>
          <p:cNvSpPr/>
          <p:nvPr>
            <p:custDataLst>
              <p:tags r:id="rId11"/>
            </p:custDataLst>
          </p:nvPr>
        </p:nvSpPr>
        <p:spPr>
          <a:xfrm>
            <a:off x="4813969" y="3002899"/>
            <a:ext cx="2602798" cy="245768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因变量：</a:t>
            </a:r>
            <a:endParaRPr lang="zh-CN" altLang="en-US" sz="2000"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目标客户是否在APP的辅助下提高了抓住灵感的几率、是否提高了写作水平；</a:t>
            </a:r>
            <a:endParaRPr lang="zh-CN" altLang="en-US" sz="2000">
              <a:solidFill>
                <a:srgbClr val="262626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3" name="椭圆 32"/>
          <p:cNvSpPr/>
          <p:nvPr>
            <p:custDataLst>
              <p:tags r:id="rId12"/>
            </p:custDataLst>
          </p:nvPr>
        </p:nvSpPr>
        <p:spPr>
          <a:xfrm>
            <a:off x="5799539" y="2094152"/>
            <a:ext cx="631001" cy="63100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9" name="图片 3" descr="343439383331313b343532303031393bd2b5bca8b9dcc0ed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5984702" y="2288509"/>
            <a:ext cx="260576" cy="260576"/>
          </a:xfrm>
          <a:prstGeom prst="rect">
            <a:avLst/>
          </a:prstGeom>
        </p:spPr>
      </p:pic>
      <p:cxnSp>
        <p:nvCxnSpPr>
          <p:cNvPr id="34" name="直接连接符 33"/>
          <p:cNvCxnSpPr/>
          <p:nvPr>
            <p:custDataLst>
              <p:tags r:id="rId16"/>
            </p:custDataLst>
          </p:nvPr>
        </p:nvCxnSpPr>
        <p:spPr>
          <a:xfrm>
            <a:off x="5917728" y="5512459"/>
            <a:ext cx="394622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>
            <p:custDataLst>
              <p:tags r:id="rId17"/>
            </p:custDataLst>
          </p:nvPr>
        </p:nvSpPr>
        <p:spPr>
          <a:xfrm>
            <a:off x="741680" y="1767818"/>
            <a:ext cx="3171421" cy="4150425"/>
          </a:xfrm>
          <a:prstGeom prst="roundRect">
            <a:avLst>
              <a:gd name="adj" fmla="val 13095"/>
            </a:avLst>
          </a:prstGeom>
          <a:solidFill>
            <a:srgbClr val="FFFFFF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7" name="矩形 26"/>
          <p:cNvSpPr/>
          <p:nvPr>
            <p:custDataLst>
              <p:tags r:id="rId18"/>
            </p:custDataLst>
          </p:nvPr>
        </p:nvSpPr>
        <p:spPr>
          <a:xfrm>
            <a:off x="1025992" y="3002899"/>
            <a:ext cx="2602798" cy="2457687"/>
          </a:xfrm>
          <a:prstGeom prst="rect">
            <a:avLst/>
          </a:prstGeom>
        </p:spPr>
        <p:txBody>
          <a:bodyPr wrap="square" lIns="0" tIns="0" rIns="0" bIns="0">
            <a:noAutofit/>
          </a:bodyPr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FF0000"/>
                </a:solidFill>
                <a:latin typeface="+mn-ea"/>
                <a:cs typeface="+mn-ea"/>
                <a:sym typeface="+mn-ea"/>
              </a:rPr>
              <a:t>自变量：</a:t>
            </a:r>
            <a:endParaRPr lang="zh-CN" altLang="en-US" sz="2000">
              <a:solidFill>
                <a:srgbClr val="FF0000"/>
              </a:solidFill>
              <a:latin typeface="+mn-ea"/>
              <a:cs typeface="+mn-ea"/>
              <a:sym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rgbClr val="262626"/>
                </a:solidFill>
                <a:latin typeface="+mn-ea"/>
                <a:cs typeface="+mn-ea"/>
                <a:sym typeface="+mn-ea"/>
              </a:rPr>
              <a:t>目标客户是否在一定时间内持续使用此APP。</a:t>
            </a:r>
            <a:endParaRPr lang="zh-CN" altLang="en-US" sz="2000">
              <a:solidFill>
                <a:srgbClr val="262626"/>
              </a:solidFill>
              <a:latin typeface="+mn-ea"/>
              <a:cs typeface="+mn-ea"/>
            </a:endParaRPr>
          </a:p>
          <a:p>
            <a:pPr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altLang="en-US" sz="2000" dirty="0">
              <a:solidFill>
                <a:srgbClr val="262626"/>
              </a:solidFill>
              <a:latin typeface="+mn-ea"/>
              <a:cs typeface="+mn-ea"/>
            </a:endParaRPr>
          </a:p>
        </p:txBody>
      </p:sp>
      <p:sp>
        <p:nvSpPr>
          <p:cNvPr id="28" name="椭圆 27"/>
          <p:cNvSpPr/>
          <p:nvPr>
            <p:custDataLst>
              <p:tags r:id="rId19"/>
            </p:custDataLst>
          </p:nvPr>
        </p:nvSpPr>
        <p:spPr>
          <a:xfrm>
            <a:off x="2011562" y="2094152"/>
            <a:ext cx="631001" cy="631001"/>
          </a:xfrm>
          <a:prstGeom prst="ellipse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9" name="图片 4" descr="343439383331313b343532303032303bb8f6c8cbd0c5cfa2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21"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2196725" y="2279316"/>
            <a:ext cx="260674" cy="260674"/>
          </a:xfrm>
          <a:prstGeom prst="rect">
            <a:avLst/>
          </a:prstGeom>
        </p:spPr>
      </p:pic>
      <p:cxnSp>
        <p:nvCxnSpPr>
          <p:cNvPr id="30" name="直接连接符 29"/>
          <p:cNvCxnSpPr/>
          <p:nvPr>
            <p:custDataLst>
              <p:tags r:id="rId23"/>
            </p:custDataLst>
          </p:nvPr>
        </p:nvCxnSpPr>
        <p:spPr>
          <a:xfrm>
            <a:off x="2129751" y="5512459"/>
            <a:ext cx="394622" cy="0"/>
          </a:xfrm>
          <a:prstGeom prst="line">
            <a:avLst/>
          </a:prstGeom>
          <a:ln w="44450" cap="rnd"/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  <p:custDataLst>
      <p:tags r:id="rId2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实验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r>
              <a:rPr lang="zh-CN" altLang="en-US"/>
              <a:t>参与者：</a:t>
            </a:r>
            <a:endParaRPr lang="zh-CN" altLang="en-US"/>
          </a:p>
          <a:p>
            <a:pPr lvl="1"/>
            <a:r>
              <a:rPr lang="zh-CN" altLang="en-US"/>
              <a:t>30位有创作或记录灵感需求的文字爱好者。</a:t>
            </a:r>
            <a:endParaRPr lang="zh-CN" altLang="en-US"/>
          </a:p>
          <a:p>
            <a:r>
              <a:rPr lang="zh-CN" altLang="en-US">
                <a:solidFill>
                  <a:srgbClr val="FF0000"/>
                </a:solidFill>
              </a:rPr>
              <a:t>研究方法</a:t>
            </a:r>
            <a:r>
              <a:rPr lang="zh-CN" altLang="en-US"/>
              <a:t>：</a:t>
            </a:r>
            <a:r>
              <a:rPr lang="zh-CN" altLang="en-US">
                <a:solidFill>
                  <a:srgbClr val="FF0000"/>
                </a:solidFill>
              </a:rPr>
              <a:t>控制变量法、实验法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将参与者随机平分为三组，一组不使用此APP；二组30天内使用频次高于5次，低于10次；三组30天内使用频次高于10次。记录实验组（二、三）使用APP期间的排名变化，观察其是否有进阶变现的能力提升倾向。</a:t>
            </a:r>
            <a:endParaRPr lang="zh-CN" altLang="en-US"/>
          </a:p>
          <a:p>
            <a:r>
              <a:rPr lang="zh-CN" altLang="en-US"/>
              <a:t>结果与讨论：</a:t>
            </a:r>
            <a:endParaRPr lang="zh-CN" altLang="en-US"/>
          </a:p>
          <a:p>
            <a:pPr lvl="1"/>
            <a:r>
              <a:rPr lang="zh-CN" altLang="en-US"/>
              <a:t>APP平衡了创作者创作的主观能动性与AI的便利，以辅助的形式较好地帮助了使用者提高自身写作能力。且在控制实验变量的同时，我们可以记录到软件本身的设计是否符合目标用户的需求倾向。实验顺利且成功进行，表明我们对用户之于AI形象、AU交互设计、著作权保护、文本防盗的需求所设计的程序和界面是合理的。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屏幕截图 2024-09-26 10432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11200"/>
            <a:ext cx="12192000" cy="54356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8433707" y="1247776"/>
            <a:ext cx="2296886" cy="4514850"/>
          </a:xfrm>
        </p:spPr>
        <p:txBody>
          <a:bodyPr lIns="71755" tIns="396240" bIns="107950">
            <a:normAutofit/>
          </a:bodyPr>
          <a:lstStyle/>
          <a:p>
            <a:r>
              <a:rPr lang="zh-CN" altLang="en-US" dirty="0"/>
              <a:t>谢谢大家</a:t>
            </a:r>
            <a:endParaRPr lang="en-US" altLang="zh-CN" dirty="0"/>
          </a:p>
        </p:txBody>
      </p:sp>
      <p:sp>
        <p:nvSpPr>
          <p:cNvPr id="6" name="公司名"/>
          <p:cNvSpPr>
            <a:spLocks noGrp="1"/>
          </p:cNvSpPr>
          <p:nvPr>
            <p:ph type="body" sz="quarter" idx="17"/>
            <p:custDataLst>
              <p:tags r:id="rId2"/>
            </p:custDataLst>
          </p:nvPr>
        </p:nvSpPr>
        <p:spPr>
          <a:xfrm>
            <a:off x="7573736" y="1371600"/>
            <a:ext cx="419099" cy="4238626"/>
          </a:xfrm>
        </p:spPr>
        <p:txBody>
          <a:bodyPr/>
          <a:lstStyle/>
          <a:p>
            <a:r>
              <a:rPr lang="zh-CN" altLang="en-US"/>
              <a:t>汇报人: 胡钰杉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851660" y="5639435"/>
            <a:ext cx="4457700" cy="4298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spcBef>
                <a:spcPts val="1000"/>
              </a:spcBef>
              <a:buClrTx/>
              <a:buSzTx/>
              <a:buFont typeface="Arial" panose="020B0604020202020204" pitchFamily="34" charset="0"/>
            </a:pPr>
            <a:r>
              <a:rPr lang="zh-CN" altLang="en-US" sz="2200">
                <a:solidFill>
                  <a:schemeClr val="accent2"/>
                </a:solidFill>
              </a:rPr>
              <a:t>组员：蒋梦远、武占旗、刘瑞珅</a:t>
            </a:r>
            <a:endParaRPr lang="zh-CN" altLang="en-US" sz="2200">
              <a:solidFill>
                <a:schemeClr val="accent2"/>
              </a:solidFill>
            </a:endParaRPr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711903" y="1394460"/>
            <a:ext cx="1672771" cy="4368166"/>
          </a:xfrm>
        </p:spPr>
        <p:txBody>
          <a:bodyPr/>
          <a:lstStyle/>
          <a:p>
            <a:r>
              <a:rPr lang="zh-CN" altLang="en-US"/>
              <a:t>一、问题和想法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一、问题和想法</a:t>
            </a:r>
            <a:endParaRPr lang="zh-CN" altLang="en-US"/>
          </a:p>
        </p:txBody>
      </p:sp>
      <p:sp>
        <p:nvSpPr>
          <p:cNvPr id="2" name="图形 3"/>
          <p:cNvSpPr/>
          <p:nvPr>
            <p:custDataLst>
              <p:tags r:id="rId2"/>
            </p:custDataLst>
          </p:nvPr>
        </p:nvSpPr>
        <p:spPr>
          <a:xfrm>
            <a:off x="696000" y="1341726"/>
            <a:ext cx="5656527" cy="4934385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chemeClr val="accent1"/>
          </a:solidFill>
          <a:ln w="624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" name="图形 1"/>
          <p:cNvSpPr/>
          <p:nvPr>
            <p:custDataLst>
              <p:tags r:id="rId3"/>
            </p:custDataLst>
          </p:nvPr>
        </p:nvSpPr>
        <p:spPr>
          <a:xfrm flipH="1" flipV="1">
            <a:off x="5763864" y="1341726"/>
            <a:ext cx="5656527" cy="4934385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blipFill rotWithShape="0">
            <a:blip r:embed="rId4"/>
            <a:stretch>
              <a:fillRect/>
            </a:stretch>
          </a:blipFill>
          <a:ln w="6243" cap="flat">
            <a:noFill/>
            <a:prstDash val="solid"/>
            <a:miter/>
          </a:ln>
        </p:spPr>
        <p:txBody>
          <a:bodyPr rtlCol="0" anchor="ctr"/>
          <a:p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5" name="矩形 4"/>
          <p:cNvSpPr/>
          <p:nvPr>
            <p:custDataLst>
              <p:tags r:id="rId5"/>
            </p:custDataLst>
          </p:nvPr>
        </p:nvSpPr>
        <p:spPr>
          <a:xfrm>
            <a:off x="1062390" y="2727276"/>
            <a:ext cx="4395567" cy="31794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6096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 sz="2400" dirty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rPr>
              <a:t>月下低吟，彼时月华如洗，而泠泠月光之下，自习室亮着小灯，照着月升、月落，直至黎明。室中人惆怅，怎地半宿苦吟，却不若一夜酣睡，总不至于墨凝纸上却词不达意。</a:t>
            </a:r>
            <a:endParaRPr lang="zh-CN" altLang="en-US" sz="2400" dirty="0">
              <a:ln>
                <a:noFill/>
                <a:prstDash val="sysDot"/>
              </a:ln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1065565" y="1787489"/>
            <a:ext cx="3396775" cy="84479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p>
            <a:pPr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5400" b="1">
                <a:solidFill>
                  <a:srgbClr val="FFFFFF"/>
                </a:solidFill>
                <a:latin typeface="+mn-ea"/>
                <a:cs typeface="+mn-ea"/>
              </a:rPr>
              <a:t>01</a:t>
            </a:r>
            <a:endParaRPr lang="zh-CN" altLang="en-US" sz="5400" b="1">
              <a:solidFill>
                <a:srgbClr val="FFFFFF"/>
              </a:solidFill>
              <a:latin typeface="+mn-ea"/>
              <a:cs typeface="+mn-ea"/>
            </a:endParaRPr>
          </a:p>
        </p:txBody>
      </p:sp>
      <p:pic>
        <p:nvPicPr>
          <p:cNvPr id="16" name="图形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9326" y="1848449"/>
            <a:ext cx="540504" cy="723445"/>
          </a:xfrm>
          <a:prstGeom prst="rect">
            <a:avLst/>
          </a:prstGeom>
        </p:spPr>
      </p:pic>
      <p:pic>
        <p:nvPicPr>
          <p:cNvPr id="18" name="图形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3206" y="1955127"/>
            <a:ext cx="659652" cy="509983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一、问题和想法</a:t>
            </a:r>
            <a:endParaRPr lang="zh-CN" altLang="en-US"/>
          </a:p>
        </p:txBody>
      </p:sp>
      <p:sp>
        <p:nvSpPr>
          <p:cNvPr id="2" name="图形 3"/>
          <p:cNvSpPr/>
          <p:nvPr>
            <p:custDataLst>
              <p:tags r:id="rId2"/>
            </p:custDataLst>
          </p:nvPr>
        </p:nvSpPr>
        <p:spPr>
          <a:xfrm>
            <a:off x="696000" y="1341726"/>
            <a:ext cx="5656527" cy="4934385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blipFill rotWithShape="1">
            <a:blip r:embed="rId3"/>
            <a:stretch>
              <a:fillRect t="-55000" b="-24000"/>
            </a:stretch>
          </a:blipFill>
          <a:ln w="6243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4" name="图形 1"/>
          <p:cNvSpPr/>
          <p:nvPr>
            <p:custDataLst>
              <p:tags r:id="rId4"/>
            </p:custDataLst>
          </p:nvPr>
        </p:nvSpPr>
        <p:spPr>
          <a:xfrm flipH="1" flipV="1">
            <a:off x="5763864" y="1341726"/>
            <a:ext cx="5656527" cy="4934385"/>
          </a:xfrm>
          <a:custGeom>
            <a:avLst/>
            <a:gdLst>
              <a:gd name="connsiteX0" fmla="*/ 0 w 5656607"/>
              <a:gd name="connsiteY0" fmla="*/ 298931 h 4934454"/>
              <a:gd name="connsiteX1" fmla="*/ 0 w 5656607"/>
              <a:gd name="connsiteY1" fmla="*/ 4635524 h 4934454"/>
              <a:gd name="connsiteX2" fmla="*/ 312591 w 5656607"/>
              <a:gd name="connsiteY2" fmla="*/ 4934455 h 4934454"/>
              <a:gd name="connsiteX3" fmla="*/ 4364164 w 5656607"/>
              <a:gd name="connsiteY3" fmla="*/ 4934455 h 4934454"/>
              <a:gd name="connsiteX4" fmla="*/ 4669709 w 5656607"/>
              <a:gd name="connsiteY4" fmla="*/ 4698646 h 4934454"/>
              <a:gd name="connsiteX5" fmla="*/ 5649438 w 5656607"/>
              <a:gd name="connsiteY5" fmla="*/ 362058 h 4934454"/>
              <a:gd name="connsiteX6" fmla="*/ 5343892 w 5656607"/>
              <a:gd name="connsiteY6" fmla="*/ 0 h 4934454"/>
              <a:gd name="connsiteX7" fmla="*/ 312591 w 5656607"/>
              <a:gd name="connsiteY7" fmla="*/ 0 h 4934454"/>
              <a:gd name="connsiteX8" fmla="*/ 0 w 5656607"/>
              <a:gd name="connsiteY8" fmla="*/ 298931 h 4934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56607" h="4934454">
                <a:moveTo>
                  <a:pt x="0" y="298931"/>
                </a:moveTo>
                <a:lnTo>
                  <a:pt x="0" y="4635524"/>
                </a:lnTo>
                <a:cubicBezTo>
                  <a:pt x="0" y="4800617"/>
                  <a:pt x="139952" y="4934455"/>
                  <a:pt x="312591" y="4934455"/>
                </a:cubicBezTo>
                <a:lnTo>
                  <a:pt x="4364164" y="4934455"/>
                </a:lnTo>
                <a:cubicBezTo>
                  <a:pt x="4511369" y="4934455"/>
                  <a:pt x="4638625" y="4836244"/>
                  <a:pt x="4669709" y="4698646"/>
                </a:cubicBezTo>
                <a:lnTo>
                  <a:pt x="5649438" y="362058"/>
                </a:lnTo>
                <a:cubicBezTo>
                  <a:pt x="5691506" y="175836"/>
                  <a:pt x="5543119" y="0"/>
                  <a:pt x="5343892" y="0"/>
                </a:cubicBezTo>
                <a:lnTo>
                  <a:pt x="312591" y="0"/>
                </a:lnTo>
                <a:cubicBezTo>
                  <a:pt x="139952" y="0"/>
                  <a:pt x="0" y="133836"/>
                  <a:pt x="0" y="298931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  <a:ln w="6243" cap="flat">
            <a:noFill/>
            <a:prstDash val="solid"/>
            <a:miter/>
          </a:ln>
        </p:spPr>
        <p:txBody>
          <a:bodyPr rtlCol="0" anchor="ctr"/>
          <a:p>
            <a:endParaRPr lang="zh-CN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6718890" y="2727276"/>
            <a:ext cx="4395567" cy="317941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indent="457200" fontAlgn="auto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extLst>
                <a:ext uri="{35155182-B16C-46BC-9424-99874614C6A1}">
                  <wpsdc:indentchars xmlns:wpsdc="http://www.wps.cn/officeDocument/2017/drawingmlCustomData" val="200" checksum="59296752"/>
                </a:ext>
              </a:extLst>
            </a:pPr>
            <a:r>
              <a:rPr lang="zh-CN" altLang="en-US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这是一个网络的时代，这是一个浮躁的时代。创作者们总会有那么一两二三个句子，从脑海中划过，却如流星坠落云端，一瞬灿烂。如何才能抓住那些飞速消逝的灵感？是否一个快速发展的时代当真容不下几行呕心沥血？是否技术的进步反而让文字的绚烂被割裂在世界的另一端？是否我们怀抱着心中的净土就能免于被无情的数据替代？</a:t>
            </a:r>
            <a:endParaRPr lang="zh-CN" altLang="en-US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矩形 14"/>
          <p:cNvSpPr/>
          <p:nvPr>
            <p:custDataLst>
              <p:tags r:id="rId6"/>
            </p:custDataLst>
          </p:nvPr>
        </p:nvSpPr>
        <p:spPr>
          <a:xfrm>
            <a:off x="7716461" y="1787489"/>
            <a:ext cx="3398352" cy="844790"/>
          </a:xfrm>
          <a:prstGeom prst="rect">
            <a:avLst/>
          </a:prstGeom>
          <a:noFill/>
        </p:spPr>
        <p:txBody>
          <a:bodyPr wrap="none" lIns="0" tIns="0" rIns="0" bIns="0" rtlCol="0" anchor="b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  <a:buClr>
                <a:schemeClr val="accent1"/>
              </a:buClr>
              <a:buSzPct val="70000"/>
            </a:pPr>
            <a:r>
              <a:rPr lang="en-US" altLang="zh-CN" sz="5400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en-US" altLang="zh-CN" sz="54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16" name="图形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919326" y="1848449"/>
            <a:ext cx="540504" cy="723445"/>
          </a:xfrm>
          <a:prstGeom prst="rect">
            <a:avLst/>
          </a:prstGeom>
        </p:spPr>
      </p:pic>
      <p:pic>
        <p:nvPicPr>
          <p:cNvPr id="18" name="图形 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6993206" y="1955127"/>
            <a:ext cx="659652" cy="509983"/>
          </a:xfrm>
          <a:prstGeom prst="rect">
            <a:avLst/>
          </a:prstGeom>
        </p:spPr>
      </p:pic>
    </p:spTree>
    <p:custDataLst>
      <p:tags r:id="rId1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一、问题和想法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indent="609600" fontAlgn="auto">
              <a:extLst>
                <a:ext uri="{35155182-B16C-46BC-9424-99874614C6A1}">
                  <wpsdc:indentchars xmlns:wpsdc="http://www.wps.cn/officeDocument/2017/drawingmlCustomData" val="200" checksum="4158780845"/>
                </a:ext>
              </a:extLst>
            </a:pPr>
            <a:r>
              <a:rPr lang="zh-CN" altLang="en-US"/>
              <a:t>文字，是符号也是历史，有形式更有故事。语言大模型的出现，意味着文字这种形式也开始被这人造物慢慢学习着。多少年的文明，承载在文字中，如今被初生的黄毛小儿一句话概括。多少观点杂糅，多少“事实”不辨真假，多少谣言甚嚣尘上？AI的套路化、模板化，不单为我们的生活带来了便利，同时也产生了诸多麻烦。</a:t>
            </a:r>
            <a:endParaRPr lang="zh-CN" altLang="en-US"/>
          </a:p>
          <a:p>
            <a:r>
              <a:rPr lang="zh-CN" altLang="en-US"/>
              <a:t>摆在眼前的事实是：</a:t>
            </a:r>
            <a:endParaRPr lang="zh-CN" altLang="en-US"/>
          </a:p>
          <a:p>
            <a:pPr marL="457200" lvl="2"/>
            <a:r>
              <a:rPr lang="zh-CN" altLang="en-US" sz="2400">
                <a:solidFill>
                  <a:srgbClr val="FF0000"/>
                </a:solidFill>
                <a:sym typeface="+mn-ea"/>
              </a:rPr>
              <a:t>如今的AI确能为文字工作者带来许多便利。</a:t>
            </a:r>
            <a:endParaRPr lang="zh-CN" altLang="en-US"/>
          </a:p>
          <a:p>
            <a:pPr lvl="1"/>
            <a:r>
              <a:rPr lang="zh-CN" altLang="en-US" sz="2400">
                <a:solidFill>
                  <a:srgbClr val="FF0000"/>
                </a:solidFill>
              </a:rPr>
              <a:t>如今的AI并无彻底取代文字的能力。</a:t>
            </a:r>
            <a:endParaRPr lang="zh-CN" altLang="en-US" sz="2400">
              <a:solidFill>
                <a:srgbClr val="FF0000"/>
              </a:solidFill>
            </a:endParaRPr>
          </a:p>
          <a:p>
            <a:pPr lvl="1"/>
            <a:endParaRPr lang="zh-CN" altLang="en-US" sz="2400">
              <a:solidFill>
                <a:srgbClr val="FF0000"/>
              </a:solidFill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一、问题和想法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p>
            <a:pPr algn="l">
              <a:lnSpc>
                <a:spcPct val="130000"/>
              </a:lnSpc>
              <a:spcBef>
                <a:spcPts val="1000"/>
              </a:spcBef>
              <a:buClrTx/>
              <a:buSzTx/>
            </a:pPr>
            <a:r>
              <a:rPr lang="zh-CN" altLang="en-US" sz="3600">
                <a:sym typeface="+mn-ea"/>
              </a:rPr>
              <a:t>AI与创作是否能有和解的可能呢？</a:t>
            </a:r>
            <a:endParaRPr lang="zh-CN" altLang="en-US" sz="3600">
              <a:sym typeface="+mn-ea"/>
            </a:endParaRPr>
          </a:p>
          <a:p>
            <a:pPr algn="l">
              <a:lnSpc>
                <a:spcPct val="130000"/>
              </a:lnSpc>
              <a:spcBef>
                <a:spcPts val="1000"/>
              </a:spcBef>
              <a:buClrTx/>
              <a:buSzTx/>
            </a:pPr>
            <a:endParaRPr lang="zh-CN" altLang="en-US" sz="3600">
              <a:sym typeface="+mn-ea"/>
            </a:endParaRPr>
          </a:p>
          <a:p>
            <a:pPr algn="l">
              <a:lnSpc>
                <a:spcPct val="130000"/>
              </a:lnSpc>
              <a:spcBef>
                <a:spcPts val="1000"/>
              </a:spcBef>
              <a:buClrTx/>
              <a:buSzTx/>
            </a:pPr>
            <a:r>
              <a:rPr lang="zh-CN" altLang="en-US" sz="3600">
                <a:sym typeface="+mn-ea"/>
              </a:rPr>
              <a:t>能否有这么一个平台，既发挥了</a:t>
            </a:r>
            <a:r>
              <a:rPr lang="zh-CN" altLang="en-US" sz="3600">
                <a:solidFill>
                  <a:srgbClr val="FF0000"/>
                </a:solidFill>
                <a:sym typeface="+mn-ea"/>
              </a:rPr>
              <a:t>人工智能便利的优势</a:t>
            </a:r>
            <a:r>
              <a:rPr lang="zh-CN" altLang="en-US" sz="3600">
                <a:sym typeface="+mn-ea"/>
              </a:rPr>
              <a:t>，又能够充分发挥</a:t>
            </a:r>
            <a:r>
              <a:rPr lang="zh-CN" altLang="en-US" sz="3600">
                <a:solidFill>
                  <a:srgbClr val="FF0000"/>
                </a:solidFill>
                <a:sym typeface="+mn-ea"/>
              </a:rPr>
              <a:t>文字创作者们的主观能动性</a:t>
            </a:r>
            <a:r>
              <a:rPr lang="zh-CN" altLang="en-US" sz="3600">
                <a:sym typeface="+mn-ea"/>
              </a:rPr>
              <a:t>呢？</a:t>
            </a:r>
            <a:endParaRPr lang="zh-CN" altLang="en-US" sz="3600">
              <a:sym typeface="+mn-ea"/>
            </a:endParaRP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711903" y="1394460"/>
            <a:ext cx="1672771" cy="4368166"/>
          </a:xfrm>
        </p:spPr>
        <p:txBody>
          <a:bodyPr/>
          <a:lstStyle/>
          <a:p>
            <a:r>
              <a:rPr lang="zh-CN" altLang="en-US"/>
              <a:t>二、问题分析</a:t>
            </a:r>
            <a:endParaRPr lang="zh-CN" altLang="en-US"/>
          </a:p>
        </p:txBody>
      </p:sp>
    </p:spTree>
    <p:custDataLst>
      <p:tags r:id="rId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二、问题分析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3200"/>
              <a:t>针对上述问题，我们做了如下分析：</a:t>
            </a:r>
            <a:endParaRPr lang="zh-CN" altLang="en-US" sz="3200"/>
          </a:p>
          <a:p>
            <a:endParaRPr lang="zh-CN" altLang="en-US" sz="3200"/>
          </a:p>
          <a:p>
            <a:pPr lvl="1"/>
            <a:r>
              <a:rPr lang="zh-CN" altLang="en-US" sz="2800"/>
              <a:t>1.AI大模型的特点是什么</a:t>
            </a:r>
            <a:endParaRPr lang="zh-CN" altLang="en-US" sz="2800"/>
          </a:p>
          <a:p>
            <a:pPr lvl="1"/>
            <a:endParaRPr lang="zh-CN" altLang="en-US" sz="2800"/>
          </a:p>
          <a:p>
            <a:pPr lvl="1"/>
            <a:r>
              <a:rPr lang="zh-CN" altLang="en-US" sz="2800"/>
              <a:t>2.AI赋能写作具体可以如何应用</a:t>
            </a:r>
            <a:endParaRPr lang="zh-CN" altLang="en-US" sz="2800"/>
          </a:p>
          <a:p>
            <a:pPr lvl="1"/>
            <a:endParaRPr lang="zh-CN" altLang="en-US" sz="2800"/>
          </a:p>
          <a:p>
            <a:pPr lvl="1"/>
            <a:r>
              <a:rPr lang="zh-CN" altLang="en-US" sz="2800"/>
              <a:t>3.创作者们主要会在哪些方面对AI产生排斥</a:t>
            </a:r>
            <a:endParaRPr lang="zh-CN" altLang="en-US" sz="2800"/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4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1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4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2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4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3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4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4.xml><?xml version="1.0" encoding="utf-8"?>
<p:tagLst xmlns:p="http://schemas.openxmlformats.org/presentationml/2006/main">
  <p:tag name="KSO_WM_UNIT_TYPE" val="e"/>
  <p:tag name="KSO_WM_UNIT_INDEX" val="1"/>
  <p:tag name="KSO_WM_BEAUTIFY_FLAG" val="#wm#"/>
  <p:tag name="KSO_WM_TAG_VERSION" val="3.0"/>
  <p:tag name="KSO_WM_UNIT_PRESET_TEXT" val="节编号"/>
  <p:tag name="KSO_WM_UNIT_ID" val="_4*e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5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6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7.xml><?xml version="1.0" encoding="utf-8"?>
<p:tagLst xmlns:p="http://schemas.openxmlformats.org/presentationml/2006/main">
  <p:tag name="KSO_WM_UNIT_ID" val="_4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08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4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0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1.xml><?xml version="1.0" encoding="utf-8"?>
<p:tagLst xmlns:p="http://schemas.openxmlformats.org/presentationml/2006/main">
  <p:tag name="KSO_WM_UNIT_TYPE" val="f"/>
  <p:tag name="KSO_WM_UNIT_SUBTYPE" val="a"/>
  <p:tag name="KSO_WM_UNIT_INDEX" val="2"/>
  <p:tag name="KSO_WM_BEAUTIFY_FLAG" val="#wm#"/>
  <p:tag name="KSO_WM_TAG_VERSION" val="3.0"/>
  <p:tag name="KSO_WM_UNIT_PRESET_TEXT" val="单击此处编辑母版文本样式&#10;第二级&#10;第三级&#10;第四级&#10;第五级"/>
  <p:tag name="KSO_WM_UNIT_ID" val="_5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2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3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4.xml><?xml version="1.0" encoding="utf-8"?>
<p:tagLst xmlns:p="http://schemas.openxmlformats.org/presentationml/2006/main">
  <p:tag name="KSO_WM_UNIT_ID" val="_5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1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6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16.xml><?xml version="1.0" encoding="utf-8"?>
<p:tagLst xmlns:p="http://schemas.openxmlformats.org/presentationml/2006/main">
  <p:tag name="KSO_WM_UNIT_TYPE" val="h_a"/>
  <p:tag name="KSO_WM_UNIT_INDEX" val="1_1"/>
  <p:tag name="KSO_WM_BEAUTIFY_FLAG" val="#wm#"/>
  <p:tag name="KSO_WM_TAG_VERSION" val="3.0"/>
  <p:tag name="KSO_WM_UNIT_PRESET_TEXT" val="单击此处编辑母版标题样式"/>
  <p:tag name="KSO_WM_UNIT_ID" val="_6*h_a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17.xml><?xml version="1.0" encoding="utf-8"?>
<p:tagLst xmlns:p="http://schemas.openxmlformats.org/presentationml/2006/main">
  <p:tag name="KSO_WM_UNIT_TYPE" val="h_f"/>
  <p:tag name="KSO_WM_UNIT_SUBTYPE" val="a"/>
  <p:tag name="KSO_WM_UNIT_INDEX" val="1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1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18.xml><?xml version="1.0" encoding="utf-8"?>
<p:tagLst xmlns:p="http://schemas.openxmlformats.org/presentationml/2006/main">
  <p:tag name="KSO_WM_UNIT_TYPE" val="h_a"/>
  <p:tag name="KSO_WM_UNIT_INDEX" val="2_1"/>
  <p:tag name="KSO_WM_BEAUTIFY_FLAG" val="#wm#"/>
  <p:tag name="KSO_WM_TAG_VERSION" val="3.0"/>
  <p:tag name="KSO_WM_UNIT_PRESET_TEXT" val="单击此处编辑母版标题样式"/>
  <p:tag name="KSO_WM_UNIT_ID" val="_6*h_a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  <p:tag name="KSO_WM_UNIT_ISCONTENTSTITLE" val="0"/>
</p:tagLst>
</file>

<file path=ppt/tags/tag119.xml><?xml version="1.0" encoding="utf-8"?>
<p:tagLst xmlns:p="http://schemas.openxmlformats.org/presentationml/2006/main">
  <p:tag name="KSO_WM_UNIT_TYPE" val="h_f"/>
  <p:tag name="KSO_WM_UNIT_SUBTYPE" val="a"/>
  <p:tag name="KSO_WM_UNIT_INDEX" val="2_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6*h_f*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1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2.xml><?xml version="1.0" encoding="utf-8"?>
<p:tagLst xmlns:p="http://schemas.openxmlformats.org/presentationml/2006/main">
  <p:tag name="KSO_WM_UNIT_ID" val="_6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24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5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6.xml><?xml version="1.0" encoding="utf-8"?>
<p:tagLst xmlns:p="http://schemas.openxmlformats.org/presentationml/2006/main">
  <p:tag name="KSO_WM_UNIT_ID" val="_7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7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8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29.xml><?xml version="1.0" encoding="utf-8"?>
<p:tagLst xmlns:p="http://schemas.openxmlformats.org/presentationml/2006/main">
  <p:tag name="KSO_WM_UNIT_ID" val="_8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1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2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3.xml><?xml version="1.0" encoding="utf-8"?>
<p:tagLst xmlns:p="http://schemas.openxmlformats.org/presentationml/2006/main">
  <p:tag name="KSO_WM_UNIT_ID" val="_9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5.xml><?xml version="1.0" encoding="utf-8"?>
<p:tagLst xmlns:p="http://schemas.openxmlformats.org/presentationml/2006/main">
  <p:tag name="KSO_WM_UNIT_TYPE" val="b"/>
  <p:tag name="KSO_WM_UNIT_INDEX" val="1"/>
  <p:tag name="KSO_WM_BEAUTIFY_FLAG" val="#wm#"/>
  <p:tag name="KSO_WM_TAG_VERSION" val="3.0"/>
  <p:tag name="KSO_WM_UNIT_PRESET_TEXT" val="单击此处编辑副标题"/>
  <p:tag name="KSO_WM_UNIT_ID" val="_10*b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36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7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8.xml><?xml version="1.0" encoding="utf-8"?>
<p:tagLst xmlns:p="http://schemas.openxmlformats.org/presentationml/2006/main">
  <p:tag name="KSO_WM_UNIT_ID" val="_1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39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1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2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3.xml><?xml version="1.0" encoding="utf-8"?>
<p:tagLst xmlns:p="http://schemas.openxmlformats.org/presentationml/2006/main">
  <p:tag name="KSO_WM_UNIT_ID" val="_1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145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6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7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8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49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1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2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3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4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1.0"/>
  <p:tag name="KSO_WM_UNIT_PRESET_TEXT" val="单击此处编辑母版标题样式"/>
  <p:tag name="KSO_WM_UNIT_ID" val="_0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  <p:tag name="KSO_WM_TEMPLATE_CATEGORY" val="custom"/>
  <p:tag name="KSO_WM_TEMPLATE_INDEX" val="20236319"/>
</p:tagLst>
</file>

<file path=ppt/tags/tag157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1.0"/>
  <p:tag name="KSO_WM_UNIT_PRESET_TEXT" val="单击此处编辑母版文本样式&#10;第二级&#10;第三级&#10;第四级&#10;第五级"/>
  <p:tag name="KSO_WM_UNIT_ID" val="_0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CATEGORY" val="custom"/>
  <p:tag name="KSO_WM_TEMPLATE_INDEX" val="20236319"/>
</p:tagLst>
</file>

<file path=ppt/tags/tag158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59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ID" val="_0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0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2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0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3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0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4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0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165.xml><?xml version="1.0" encoding="utf-8"?>
<p:tagLst xmlns:p="http://schemas.openxmlformats.org/presentationml/2006/main">
  <p:tag name="KSO_WM_TEMPLATE_SUBCATEGORY" val="29"/>
  <p:tag name="KSO_WM_TEMPLATE_COLOR_TYPE" val="0"/>
  <p:tag name="KSO_WM_TAG_VERSION" val="3.0"/>
  <p:tag name="KSO_WM_TEMPLATE_THUMBS_INDEX" val="1、9"/>
  <p:tag name="KSO_WM_BEAUTIFY_FLAG" val="#wm#"/>
  <p:tag name="KSO_WM_TEMPLATE_INDEX" val="20236319"/>
  <p:tag name="KSO_WM_TEMPLATE_CATEGORY" val="custom"/>
  <p:tag name="KSO_WM_TEMPLATE_MASTER_TYPE" val="0"/>
</p:tagLst>
</file>

<file path=ppt/tags/tag16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319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ISCONTENTSTITLE" val="0"/>
  <p:tag name="KSO_WM_UNIT_PRESET_TEXT" val="单击此处添加文档标题内容"/>
  <p:tag name="KSO_WM_UNIT_TEXT_TYPE" val="1"/>
</p:tagLst>
</file>

<file path=ppt/tags/tag16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6319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VALUE" val="0"/>
</p:tagLst>
</file>

<file path=ppt/tags/tag168.xml><?xml version="1.0" encoding="utf-8"?>
<p:tagLst xmlns:p="http://schemas.openxmlformats.org/presentationml/2006/main">
  <p:tag name="KSO_WM_SLIDE_TYPE" val="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TEMPLATE_THUMBS_INDEX" val="1、9"/>
  <p:tag name="KSO_WM_BEAUTIFY_FLAG" val="#wm#"/>
  <p:tag name="KSO_WM_TEMPLATE_INDEX" val="20236319"/>
  <p:tag name="KSO_WM_TEMPLATE_CATEGORY" val="custom"/>
  <p:tag name="KSO_WM_SLIDE_INDEX" val="1"/>
  <p:tag name="KSO_WM_SLIDE_ID" val="custom20236319_1"/>
  <p:tag name="KSO_WM_TEMPLATE_MASTER_TYPE" val="0"/>
  <p:tag name="KSO_WM_SLIDE_LAYOUT" val="a_f"/>
  <p:tag name="KSO_WM_SLIDE_LAYOUT_CNT" val="1_1"/>
</p:tagLst>
</file>

<file path=ppt/tags/tag16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SCONTENTSTITLE" val="1"/>
  <p:tag name="KSO_WM_DIAGRAM_GROUP_CODE" val="l1-1"/>
  <p:tag name="KSO_WM_DIAGRAM_COLOR_TRICK" val="1"/>
  <p:tag name="KSO_WM_DIAGRAM_COLOR_TEXT_CAN_REMOVE" val="n"/>
  <p:tag name="KSO_WM_UNIT_ID" val="custom20236319_5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TEXT_FILL_FORE_SCHEMECOLOR_INDEX" val="15"/>
  <p:tag name="KSO_WM_UNIT_TEXT_FILL_TYPE" val="1"/>
  <p:tag name="KSO_WM_UNIT_USESOURCEFORMAT_APPLY" val="0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DIAGRAM_VIRTUALLY_FRAME" val="{&quot;height&quot;:344.5418897637795,&quot;left&quot;:88.57991515632693,&quot;top&quot;:154.5,&quot;width&quot;:706.2000122070312}"/>
</p:tagLst>
</file>

<file path=ppt/tags/tag171.xml><?xml version="1.0" encoding="utf-8"?>
<p:tagLst xmlns:p="http://schemas.openxmlformats.org/presentationml/2006/main">
  <p:tag name="KSO_WM_UNIT_TYPE" val="l_h_f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f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&#10;添加标题内容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172.xml><?xml version="1.0" encoding="utf-8"?>
<p:tagLst xmlns:p="http://schemas.openxmlformats.org/presentationml/2006/main">
  <p:tag name="KSO_WM_UNIT_TYPE" val="l_h_f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f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&#10;添加标题内容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173.xml><?xml version="1.0" encoding="utf-8"?>
<p:tagLst xmlns:p="http://schemas.openxmlformats.org/presentationml/2006/main">
  <p:tag name="KSO_WM_UNIT_TYPE" val="l_h_f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f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&#10;添加标题内容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174.xml><?xml version="1.0" encoding="utf-8"?>
<p:tagLst xmlns:p="http://schemas.openxmlformats.org/presentationml/2006/main">
  <p:tag name="KSO_WM_DIAGRAM_VIRTUALLY_FRAME" val="{&quot;height&quot;:271.75,&quot;left&quot;:88.57991515632693,&quot;top&quot;:189.6382283464567,&quot;width&quot;:706.2000122070312}"/>
</p:tagLst>
</file>

<file path=ppt/tags/tag175.xml><?xml version="1.0" encoding="utf-8"?>
<p:tagLst xmlns:p="http://schemas.openxmlformats.org/presentationml/2006/main">
  <p:tag name="KSO_WM_UNIT_TYPE" val="l_h_i"/>
  <p:tag name="KSO_WM_UNIT_INDEX" val="1_4_1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4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176.xml><?xml version="1.0" encoding="utf-8"?>
<p:tagLst xmlns:p="http://schemas.openxmlformats.org/presentationml/2006/main">
  <p:tag name="KSO_WM_UNIT_TYPE" val="l_h_i"/>
  <p:tag name="KSO_WM_UNIT_INDEX" val="1_4_2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4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177.xml><?xml version="1.0" encoding="utf-8"?>
<p:tagLst xmlns:p="http://schemas.openxmlformats.org/presentationml/2006/main">
  <p:tag name="KSO_WM_UNIT_TYPE" val="l_h_i"/>
  <p:tag name="KSO_WM_UNIT_SUBTYPE" val="d"/>
  <p:tag name="KSO_WM_UNIT_INDEX" val="1_4_3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4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5"/>
  <p:tag name="KSO_WM_UNIT_TEXT_FILL_TYPE" val="1"/>
  <p:tag name="KSO_WM_UNIT_USESOURCEFORMAT_APPLY" val="0"/>
</p:tagLst>
</file>

<file path=ppt/tags/tag178.xml><?xml version="1.0" encoding="utf-8"?>
<p:tagLst xmlns:p="http://schemas.openxmlformats.org/presentationml/2006/main">
  <p:tag name="KSO_WM_DIAGRAM_VIRTUALLY_FRAME" val="{&quot;height&quot;:271.75,&quot;left&quot;:88.57991515632693,&quot;top&quot;:189.6382283464567,&quot;width&quot;:706.2000122070312}"/>
</p:tagLst>
</file>

<file path=ppt/tags/tag179.xml><?xml version="1.0" encoding="utf-8"?>
<p:tagLst xmlns:p="http://schemas.openxmlformats.org/presentationml/2006/main">
  <p:tag name="KSO_WM_UNIT_TYPE" val="l_h_i"/>
  <p:tag name="KSO_WM_UNIT_INDEX" val="1_3_1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3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TYPE" val="l_h_i"/>
  <p:tag name="KSO_WM_UNIT_INDEX" val="1_3_2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3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181.xml><?xml version="1.0" encoding="utf-8"?>
<p:tagLst xmlns:p="http://schemas.openxmlformats.org/presentationml/2006/main">
  <p:tag name="KSO_WM_UNIT_TYPE" val="l_h_i"/>
  <p:tag name="KSO_WM_UNIT_SUBTYPE" val="d"/>
  <p:tag name="KSO_WM_UNIT_INDEX" val="1_3_3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3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5"/>
  <p:tag name="KSO_WM_UNIT_TEXT_FILL_TYPE" val="1"/>
  <p:tag name="KSO_WM_UNIT_USESOURCEFORMAT_APPLY" val="0"/>
</p:tagLst>
</file>

<file path=ppt/tags/tag182.xml><?xml version="1.0" encoding="utf-8"?>
<p:tagLst xmlns:p="http://schemas.openxmlformats.org/presentationml/2006/main">
  <p:tag name="KSO_WM_DIAGRAM_VIRTUALLY_FRAME" val="{&quot;height&quot;:271.75,&quot;left&quot;:88.57991515632693,&quot;top&quot;:189.6382283464567,&quot;width&quot;:706.2000122070312}"/>
</p:tagLst>
</file>

<file path=ppt/tags/tag183.xml><?xml version="1.0" encoding="utf-8"?>
<p:tagLst xmlns:p="http://schemas.openxmlformats.org/presentationml/2006/main">
  <p:tag name="KSO_WM_UNIT_TYPE" val="l_h_i"/>
  <p:tag name="KSO_WM_UNIT_INDEX" val="1_2_1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2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184.xml><?xml version="1.0" encoding="utf-8"?>
<p:tagLst xmlns:p="http://schemas.openxmlformats.org/presentationml/2006/main">
  <p:tag name="KSO_WM_UNIT_TYPE" val="l_h_i"/>
  <p:tag name="KSO_WM_UNIT_INDEX" val="1_2_2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2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185.xml><?xml version="1.0" encoding="utf-8"?>
<p:tagLst xmlns:p="http://schemas.openxmlformats.org/presentationml/2006/main">
  <p:tag name="KSO_WM_UNIT_TYPE" val="l_h_i"/>
  <p:tag name="KSO_WM_UNIT_SUBTYPE" val="d"/>
  <p:tag name="KSO_WM_UNIT_INDEX" val="1_2_3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2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5"/>
  <p:tag name="KSO_WM_UNIT_TEXT_FILL_TYPE" val="1"/>
  <p:tag name="KSO_WM_UNIT_USESOURCEFORMAT_APPLY" val="0"/>
</p:tagLst>
</file>

<file path=ppt/tags/tag186.xml><?xml version="1.0" encoding="utf-8"?>
<p:tagLst xmlns:p="http://schemas.openxmlformats.org/presentationml/2006/main">
  <p:tag name="KSO_WM_UNIT_TYPE" val="l_h_f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f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UNIT_SUBTYPE" val="a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&#10;添加标题内容"/>
  <p:tag name="KSO_WM_UNIT_TEXT_TYPE" val="1"/>
  <p:tag name="KSO_WM_UNIT_TEXT_FILL_FORE_SCHEMECOLOR_INDEX" val="15"/>
  <p:tag name="KSO_WM_UNIT_TEXT_FILL_TYPE" val="1"/>
  <p:tag name="KSO_WM_UNIT_USESOURCEFORMAT_APPLY" val="0"/>
</p:tagLst>
</file>

<file path=ppt/tags/tag187.xml><?xml version="1.0" encoding="utf-8"?>
<p:tagLst xmlns:p="http://schemas.openxmlformats.org/presentationml/2006/main">
  <p:tag name="KSO_WM_DIAGRAM_VIRTUALLY_FRAME" val="{&quot;height&quot;:271.75,&quot;left&quot;:88.57991515632693,&quot;top&quot;:189.6382283464567,&quot;width&quot;:706.2000122070312}"/>
</p:tagLst>
</file>

<file path=ppt/tags/tag188.xml><?xml version="1.0" encoding="utf-8"?>
<p:tagLst xmlns:p="http://schemas.openxmlformats.org/presentationml/2006/main">
  <p:tag name="KSO_WM_UNIT_TYPE" val="l_h_i"/>
  <p:tag name="KSO_WM_UNIT_INDEX" val="1_5_1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5_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5"/>
  <p:tag name="KSO_WM_UNIT_TEXT_FILL_TYPE" val="1"/>
  <p:tag name="KSO_WM_UNIT_USESOURCEFORMAT_APPLY" val="0"/>
</p:tagLst>
</file>

<file path=ppt/tags/tag189.xml><?xml version="1.0" encoding="utf-8"?>
<p:tagLst xmlns:p="http://schemas.openxmlformats.org/presentationml/2006/main">
  <p:tag name="KSO_WM_UNIT_TYPE" val="l_h_i"/>
  <p:tag name="KSO_WM_UNIT_INDEX" val="1_5_2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5_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" val="5"/>
  <p:tag name="KSO_WM_UNIT_FILL_TYPE" val="1"/>
  <p:tag name="KSO_WM_UNIT_TEXT_FILL_FORE_SCHEMECOLOR_INDEX" val="5"/>
  <p:tag name="KSO_WM_UNIT_TEXT_FILL_TYPE" val="1"/>
  <p:tag name="KSO_WM_UNIT_USESOURCEFORMAT_APPLY" val="0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TYPE" val="l_h_i"/>
  <p:tag name="KSO_WM_UNIT_SUBTYPE" val="d"/>
  <p:tag name="KSO_WM_UNIT_INDEX" val="1_5_3"/>
  <p:tag name="KSO_WM_BEAUTIFY_FLAG" val="#wm#"/>
  <p:tag name="KSO_WM_TAG_VERSION" val="3.0"/>
  <p:tag name="KSO_WM_DIAGRAM_VERSION" val="3"/>
  <p:tag name="KSO_WM_DIAGRAM_GROUP_CODE" val="l1-1"/>
  <p:tag name="KSO_WM_DIAGRAM_COLOR_TRICK" val="2"/>
  <p:tag name="KSO_WM_DIAGRAM_COLOR_TEXT_CAN_REMOVE" val="n"/>
  <p:tag name="KSO_WM_UNIT_ID" val="custom20236319_5*l_h_i*1_5_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_1_1"/>
  <p:tag name="KSO_WM_TEMPLATE_INDEX" val="20236319"/>
  <p:tag name="KSO_WM_TEMPLATE_CATEGORY" val="custom"/>
  <p:tag name="KSO_WM_DIAGRAM_MAX_ITEMCNT" val="6"/>
  <p:tag name="KSO_WM_DIAGRAM_MIN_ITEMCNT" val="2"/>
  <p:tag name="KSO_WM_DIAGRAM_VIRTUALLY_FRAME" val="{&quot;height&quot;:344.5418897637795,&quot;left&quot;:88.57991515632693,&quot;top&quot;:154.5,&quot;width&quot;:706.20001220703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5"/>
  <p:tag name="KSO_WM_UNIT_TEXT_FILL_TYPE" val="1"/>
  <p:tag name="KSO_WM_UNIT_USESOURCEFORMAT_APPLY" val="0"/>
</p:tagLst>
</file>

<file path=ppt/tags/tag191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DIAGRAM_GROUP_CODE" val="l1-1"/>
  <p:tag name="KSO_WM_DIAGRAM_COLOR_TRICK" val="1"/>
  <p:tag name="KSO_WM_DIAGRAM_COLOR_TEXT_CAN_REMOVE" val="n"/>
  <p:tag name="KSO_WM_UNIT_ID" val="custom20236319_5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USESOURCEFORMAT_APPLY" val="0"/>
</p:tagLst>
</file>

<file path=ppt/tags/tag192.xml><?xml version="1.0" encoding="utf-8"?>
<p:tagLst xmlns:p="http://schemas.openxmlformats.org/presentationml/2006/main">
  <p:tag name="KSO_WM_SLIDE_TYPE" val="contents"/>
  <p:tag name="KSO_WM_TEMPLATE_SUBCATEGORY" val="29"/>
  <p:tag name="KSO_WM_TEMPLATE_COLOR_TYPE" val="0"/>
  <p:tag name="KSO_WM_TAG_VERSION" val="3.0"/>
  <p:tag name="KSO_WM_SLIDE_SUBTYPE" val="diag"/>
  <p:tag name="KSO_WM_SLIDE_ITEM_CNT" val="5"/>
  <p:tag name="KSO_WM_DIAGRAM_GROUP_CODE" val="l1-1"/>
  <p:tag name="KSO_WM_BEAUTIFY_FLAG" val="#wm#"/>
  <p:tag name="KSO_WM_TEMPLATE_INDEX" val="20236319"/>
  <p:tag name="KSO_WM_TEMPLATE_CATEGORY" val="custom"/>
  <p:tag name="KSO_WM_SLIDE_INDEX" val="5"/>
  <p:tag name="KSO_WM_SLIDE_ID" val="custom20236319_5"/>
  <p:tag name="KSO_WM_TEMPLATE_MASTER_TYPE" val="0"/>
  <p:tag name="KSO_WM_SLIDE_LAYOUT" val="a_l"/>
  <p:tag name="KSO_WM_SLIDE_LAYOUT_CNT" val="1_1"/>
  <p:tag name="KSO_WM_SLIDE_DIAGTYPE" val="l"/>
</p:tagLst>
</file>

<file path=ppt/tags/tag19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3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ISCONTENTSTITLE" val="0"/>
  <p:tag name="KSO_WM_UNIT_PRESET_TEXT" val="在此添加章节&#10;标题内容"/>
  <p:tag name="KSO_WM_UNIT_TEXT_TYPE" val="1"/>
</p:tagLst>
</file>

<file path=ppt/tags/tag19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319"/>
  <p:tag name="KSO_WM_TEMPLATE_CATEGORY" val="custom"/>
  <p:tag name="KSO_WM_SLIDE_INDEX" val="7"/>
  <p:tag name="KSO_WM_SLIDE_ID" val="custom20236319_7"/>
  <p:tag name="KSO_WM_TEMPLATE_MASTER_TYPE" val="0"/>
  <p:tag name="KSO_WM_SLIDE_LAYOUT" val="a_e"/>
  <p:tag name="KSO_WM_SLIDE_LAYOUT_CNT" val="1_1"/>
</p:tagLst>
</file>

<file path=ppt/tags/tag19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49_1*a*1"/>
  <p:tag name="KSO_WM_TEMPLATE_CATEGORY" val="diagram"/>
  <p:tag name="KSO_WM_TEMPLATE_INDEX" val="20233249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19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249_1*l_h_i*1_1_2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1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249_1*l_h_i*1_2_2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05000000074505806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1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249_1*l_h_f*1_1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TEXT_FILL_TYPE" val="1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根据需要可酌情增减文字，以便观者准确地理解您传达的思想。"/>
  <p:tag name="KSO_WM_UNIT_USESOURCEFORMAT_APPLY" val="0"/>
</p:tagLst>
</file>

<file path=ppt/tags/tag1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249_1*l_h_i*1_1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TEXT_FILL_TYPE" val="1"/>
  <p:tag name="KSO_WM_UNIT_PRESET_TEXT" val="01"/>
  <p:tag name="KSO_WM_UNIT_USESOURCEFORMAT_APPLY" val="0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01*1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249_1*l_h_x*1_1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2*1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49_1*l_h_x*1_2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.15"/>
  <p:tag name="KSO_WM_UNIT_FILL_TYPE" val="1"/>
  <p:tag name="KSO_WM_UNIT_USESOURCEFORMAT_APPLY" val="0"/>
</p:tagLst>
</file>

<file path=ppt/tags/tag202.xml><?xml version="1.0" encoding="utf-8"?>
<p:tagLst xmlns:p="http://schemas.openxmlformats.org/presentationml/2006/main">
  <p:tag name="KSO_WM_SLIDE_ID" val="diagram20233249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6319"/>
  <p:tag name="KSO_WM_SLIDE_TYPE" val="text"/>
  <p:tag name="KSO_WM_SLIDE_SUBTYPE" val="diag"/>
  <p:tag name="KSO_WM_SLIDE_SIZE" val="844.438*388.54"/>
  <p:tag name="KSO_WM_SLIDE_POSITION" val="54.8032*105.62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49_1*a*1"/>
  <p:tag name="KSO_WM_TEMPLATE_CATEGORY" val="diagram"/>
  <p:tag name="KSO_WM_TEMPLATE_INDEX" val="20233249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2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249_1*l_h_i*1_1_2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2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3249_1*l_h_i*1_2_2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-0.05000000074505806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2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49_1*l_h_f*1_2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207"/>
  <p:tag name="KSO_WM_UNIT_PRESET_TEXT" val="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简明扼要地阐述您的观点。根据需要可酌情增减文字，以便观者准确地理解您传达的思想。单击此处添加文本具体内容，根据需要可酌情增减文字，以便观者准确地理解您传达的思想。"/>
  <p:tag name="KSO_WM_UNIT_TEXT_FILL_FORE_SCHEMECOLOR_INDEX" val="1"/>
  <p:tag name="KSO_WM_UNIT_TEXT_FILL_TYPE" val="1"/>
  <p:tag name="KSO_WM_UNIT_USESOURCEFORMAT_APPLY" val="0"/>
</p:tagLst>
</file>

<file path=ppt/tags/tag2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3249_1*l_h_i*1_2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SUBTYPE" val="d"/>
  <p:tag name="KSO_WM_UNIT_PRESET_TEXT" val="02"/>
  <p:tag name="KSO_WM_UNIT_TEXT_FILL_FORE_SCHEMECOLOR_INDEX" val="1"/>
  <p:tag name="KSO_WM_UNIT_TEXT_FILL_TYPE" val="1"/>
  <p:tag name="KSO_WM_UNIT_USESOURCEFORMAT_APPLY" val="0"/>
</p:tagLst>
</file>

<file path=ppt/tags/tag2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201*15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1_1"/>
  <p:tag name="KSO_WM_UNIT_ID" val="diagram20233249_1*l_h_x*1_1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20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42*1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x"/>
  <p:tag name="KSO_WM_UNIT_INDEX" val="1_2_1"/>
  <p:tag name="KSO_WM_UNIT_ID" val="diagram20233249_1*l_h_x*1_2_1"/>
  <p:tag name="KSO_WM_TEMPLATE_CATEGORY" val="diagram"/>
  <p:tag name="KSO_WM_TEMPLATE_INDEX" val="20233249"/>
  <p:tag name="KSO_WM_UNIT_LAYERLEVEL" val="1_1_1"/>
  <p:tag name="KSO_WM_TAG_VERSION" val="3.0"/>
  <p:tag name="KSO_WM_BEAUTIFY_FLAG" val="#wm#"/>
  <p:tag name="KSO_WM_DIAGRAM_MAX_ITEMCNT" val="2"/>
  <p:tag name="KSO_WM_DIAGRAM_MIN_ITEMCNT" val="2"/>
  <p:tag name="KSO_WM_DIAGRAM_VIRTUALLY_FRAME" val="{&quot;height&quot;:388.5396728515625,&quot;left&quot;:54.803149606299215,&quot;top&quot;:105.64500609390379,&quot;width&quot;:844.44023622047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.15"/>
  <p:tag name="KSO_WM_UNIT_FILL_TYPE" val="1"/>
  <p:tag name="KSO_WM_UNIT_USESOURCEFORMAT_APPLY" val="0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SLIDE_ID" val="diagram20233249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custom"/>
  <p:tag name="KSO_WM_TEMPLATE_INDEX" val="20236319"/>
  <p:tag name="KSO_WM_SLIDE_TYPE" val="text"/>
  <p:tag name="KSO_WM_SLIDE_SUBTYPE" val="diag"/>
  <p:tag name="KSO_WM_SLIDE_SIZE" val="844.438*388.54"/>
  <p:tag name="KSO_WM_SLIDE_POSITION" val="54.8032*105.625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211.xml><?xml version="1.0" encoding="utf-8"?>
<p:tagLst xmlns:p="http://schemas.openxmlformats.org/presentationml/2006/main">
  <p:tag name="KSO_WM_TEMPLATE_CATEGORY" val="custom"/>
  <p:tag name="KSO_WM_TEMPLATE_INDEX" val="20236319"/>
</p:tagLst>
</file>

<file path=ppt/tags/tag212.xml><?xml version="1.0" encoding="utf-8"?>
<p:tagLst xmlns:p="http://schemas.openxmlformats.org/presentationml/2006/main">
  <p:tag name="KSO_WM_TEMPLATE_CATEGORY" val="custom"/>
  <p:tag name="KSO_WM_TEMPLATE_INDEX" val="20236319"/>
</p:tagLst>
</file>

<file path=ppt/tags/tag213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3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ISCONTENTSTITLE" val="0"/>
  <p:tag name="KSO_WM_UNIT_PRESET_TEXT" val="在此添加章节&#10;标题内容"/>
  <p:tag name="KSO_WM_UNIT_TEXT_TYPE" val="1"/>
</p:tagLst>
</file>

<file path=ppt/tags/tag214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1753"/>
  <p:tag name="KSO_WM_TEMPLATE_CATEGORY" val="custom"/>
  <p:tag name="KSO_WM_SLIDE_INDEX" val="7"/>
  <p:tag name="KSO_WM_SLIDE_ID" val="custom20236319_7"/>
  <p:tag name="KSO_WM_TEMPLATE_MASTER_TYPE" val="0"/>
  <p:tag name="KSO_WM_SLIDE_LAYOUT" val="a_e"/>
  <p:tag name="KSO_WM_SLIDE_LAYOUT_CNT" val="1_1"/>
</p:tagLst>
</file>

<file path=ppt/tags/tag215.xml><?xml version="1.0" encoding="utf-8"?>
<p:tagLst xmlns:p="http://schemas.openxmlformats.org/presentationml/2006/main">
  <p:tag name="KSO_WM_TEMPLATE_CATEGORY" val="custom"/>
  <p:tag name="KSO_WM_TEMPLATE_INDEX" val="20231753"/>
</p:tagLst>
</file>

<file path=ppt/tags/tag216.xml><?xml version="1.0" encoding="utf-8"?>
<p:tagLst xmlns:p="http://schemas.openxmlformats.org/presentationml/2006/main">
  <p:tag name="KSO_WM_TEMPLATE_CATEGORY" val="custom"/>
  <p:tag name="KSO_WM_TEMPLATE_INDEX" val="20231753"/>
</p:tagLst>
</file>

<file path=ppt/tags/tag2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38_1*i*1"/>
  <p:tag name="KSO_WM_TEMPLATE_CATEGORY" val="custom"/>
  <p:tag name="KSO_WM_TEMPLATE_INDEX" val="20233238"/>
  <p:tag name="KSO_WM_UNIT_LAYERLEVEL" val="1"/>
  <p:tag name="KSO_WM_TAG_VERSION" val="3.0"/>
  <p:tag name="KSO_WM_BEAUTIFY_FLAG" val="#wm#"/>
  <p:tag name="KSO_WM_UNIT_USESOURCEFORMAT_APPLY" val="0"/>
</p:tagLst>
</file>

<file path=ppt/tags/tag218.xml><?xml version="1.0" encoding="utf-8"?>
<p:tagLst xmlns:p="http://schemas.openxmlformats.org/presentationml/2006/main">
  <p:tag name="KSO_WM_UNIT_VALUE" val="621*1112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238_1*d*1"/>
  <p:tag name="KSO_WM_TEMPLATE_CATEGORY" val="custom"/>
  <p:tag name="KSO_WM_TEMPLATE_INDEX" val="20233238"/>
  <p:tag name="KSO_WM_UNIT_LAYERLEVEL" val="1"/>
  <p:tag name="KSO_WM_TAG_VERSION" val="3.0"/>
  <p:tag name="KSO_WM_BEAUTIFY_FLAG" val="#wm#"/>
  <p:tag name="MH_PIC_SOURCE_TYPE" val="generate_slide_ai*VCG41N1497316055*ai_v1.4.2.240611_ONLINE*1727314614163_251.217_255975b055b9-slide-12"/>
  <p:tag name="KSO_WM_UNIT_LINE_FORE_SCHEMECOLOR_INDEX" val="1"/>
  <p:tag name="KSO_WM_UNIT_LINE_FILL_TYPE" val="2"/>
  <p:tag name="KSO_WM_UNIT_USESOURCEFORMAT_APPLY" val="0"/>
</p:tagLst>
</file>

<file path=ppt/tags/tag21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3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ISCONTENTSTITLE" val="0"/>
  <p:tag name="KSO_WM_UNIT_PRESET_TEXT" val="在此添加章节&#10;标题内容"/>
  <p:tag name="KSO_WM_UNIT_TEXT_TYPE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38"/>
  <p:tag name="KSO_WM_TEMPLATE_CATEGORY" val="custom"/>
  <p:tag name="KSO_WM_SLIDE_INDEX" val="7"/>
  <p:tag name="KSO_WM_SLIDE_ID" val="custom20236319_7"/>
  <p:tag name="KSO_WM_TEMPLATE_MASTER_TYPE" val="0"/>
  <p:tag name="KSO_WM_SLIDE_LAYOUT" val="a_e"/>
  <p:tag name="KSO_WM_SLIDE_LAYOUT_CNT" val="1_1"/>
</p:tagLst>
</file>

<file path=ppt/tags/tag2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60_2*a*1"/>
  <p:tag name="KSO_WM_TEMPLATE_CATEGORY" val="diagram"/>
  <p:tag name="KSO_WM_TEMPLATE_INDEX" val="20231460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30"/>
  <p:tag name="KSO_WM_DIAGRAM_GROUP_CODE" val="m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5"/>
  <p:tag name="KSO_WM_UNIT_TEXT_FILL_TYPE" val="1"/>
  <p:tag name="KSO_WM_UNIT_USESOURCEFORMAT_APPLY" val="1"/>
</p:tagLst>
</file>

<file path=ppt/tags/tag222.xml><?xml version="1.0" encoding="utf-8"?>
<p:tagLst xmlns:p="http://schemas.openxmlformats.org/presentationml/2006/main">
  <p:tag name="KSO_WM_DIAGRAM_VIRTUALLY_FRAME" val="{&quot;height&quot;:442.45,&quot;left&quot;:57.729714663047524,&quot;top&quot;:103.25,&quot;width&quot;:853.9202853369525}"/>
</p:tagLst>
</file>

<file path=ppt/tags/tag2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60_2*m_i*1_1"/>
  <p:tag name="KSO_WM_TEMPLATE_CATEGORY" val="diagram"/>
  <p:tag name="KSO_WM_TEMPLATE_INDEX" val="20231460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1_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type&quot;:0},&quot;glow&quot;:{&quot;colorType&quot;:0},&quot;line&quot;:{&quot;gradient&quot;:[{&quot;brightness&quot;:0.4000000059604645,&quot;colorType&quot;:1,&quot;foreColorIndex&quot;:5,&quot;pos&quot;:0,&quot;transparency&quot;:1},{&quot;brightness&quot;:0.4000000059604645,&quot;colorType&quot;:1,&quot;foreColorIndex&quot;:5,&quot;pos&quot;:0.12999999523162842,&quot;transparency&quot;:0},{&quot;brightness&quot;:0.20000000298023224,&quot;colorType&quot;:1,&quot;foreColorIndex&quot;:5,&quot;pos&quot;:0.9900000095367432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60_2*m_h_i*1_1_2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2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gradient&quot;:[{&quot;brightness&quot;:0,&quot;colorType&quot;:1,&quot;foreColorIndex&quot;:14,&quot;pos&quot;:0,&quot;transparency&quot;:0},{&quot;brightness&quot;:0.4000000059604645,&quot;colorType&quot;:1,&quot;foreColorIndex&quot;:5,&quot;pos&quot;:0.9900000095367432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brightness&quot;:0.4000000059604645,&quot;colorType&quot;:1,&quot;foreColorIndex&quot;:5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60_2*m_h_i*1_1_3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1_3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gradient&quot;:[{&quot;brightness&quot;:0,&quot;colorType&quot;:2,&quot;pos&quot;:0,&quot;rgb&quot;:&quot;#ffffff&quot;,&quot;transparency&quot;:0},{&quot;brightness&quot;:0.800000011920929,&quot;colorType&quot;:1,&quot;foreColorIndex&quot;:5,&quot;pos&quot;:0.9900000095367432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0,&quot;colorType&quot;:1,&quot;foreColorIndex&quot;:5,&quot;transparency&quot;:0.9100000262260437},&quot;threeD&quot;:{&quot;curvedSurface&quot;:{&quot;brightness&quot;:0,&quot;colorType&quot;:2,&quot;rgb&quot;:&quot;#000000&quot;},&quot;depth&quot;:{&quot;brightness&quot;:0.4000000059604645,&quot;colorType&quot;:1,&quot;foreColorIndex&quot;:5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1_1"/>
  <p:tag name="KSO_WM_UNIT_ID" val="diagram20231460_2*m_h_i*1_1_1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-0.25,&quot;colorType&quot;:1,&quot;foreColorIndex&quot;:5,&quot;pos&quot;:0,&quot;transparency&quot;:0},{&quot;brightness&quot;:0.800000011920929,&quot;colorType&quot;:1,&quot;foreColorIndex&quot;:5,&quot;pos&quot;:0.9300000071525574,&quot;transparency&quot;:0}],&quot;type&quot;:3},&quot;glow&quot;:{&quot;colorType&quot;:0},&quot;line&quot;:{&quot;type&quot;:0},&quot;shadow&quot;:{&quot;brightness&quot;:0,&quot;colorType&quot;:1,&quot;foreColorIndex&quot;:5,&quot;transparency&quot;:0.7300000190734863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UNIT_TEXT_SHADOW_SCHEMECOLOR_INDEX" val="5"/>
  <p:tag name="KSO_WM_UNIT_USESOURCEFORMAT_APPLY" val="1"/>
</p:tagLst>
</file>

<file path=ppt/tags/tag2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60_2*m_h_a*1_1_1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23000000417232513,&quot;transparency&quot;:0},{&quot;brightness&quot;:-0.25,&quot;colorType&quot;:1,&quot;foreColorIndex&quot;:5,&quot;pos&quot;:0.82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添加标题"/>
  <p:tag name="KSO_WM_UNIT_TEXT_TYPE" val="1"/>
  <p:tag name="KSO_WM_UNIT_USESOURCEFORMAT_APPLY" val="1"/>
</p:tagLst>
</file>

<file path=ppt/tags/tag22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60_2*m_h_f*1_1_1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智能图形项正文，请尽量言简意赅的阐述观点"/>
  <p:tag name="KSO_WM_UNIT_TEXT_TYPE" val="1"/>
  <p:tag name="KSO_WM_UNIT_USESOURCEFORMAT_APPLY" val="1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60_2*m_h_i*1_2_2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2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gradient&quot;:[{&quot;brightness&quot;:0,&quot;colorType&quot;:1,&quot;foreColorIndex&quot;:14,&quot;pos&quot;:0,&quot;transparency&quot;:0},{&quot;brightness&quot;:0.4000000059604645,&quot;colorType&quot;:1,&quot;foreColorIndex&quot;:5,&quot;pos&quot;:0.9900000095367432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brightness&quot;:0.4000000059604645,&quot;colorType&quot;:1,&quot;foreColorIndex&quot;:5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60_2*m_h_i*1_2_3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2_3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gradient&quot;:[{&quot;brightness&quot;:0,&quot;colorType&quot;:2,&quot;pos&quot;:0,&quot;rgb&quot;:&quot;#ffffff&quot;,&quot;transparency&quot;:0},{&quot;brightness&quot;:0.800000011920929,&quot;colorType&quot;:1,&quot;foreColorIndex&quot;:5,&quot;pos&quot;:0.9900000095367432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0,&quot;colorType&quot;:1,&quot;foreColorIndex&quot;:5,&quot;transparency&quot;:0.9100000262260437},&quot;threeD&quot;:{&quot;curvedSurface&quot;:{&quot;brightness&quot;:0,&quot;colorType&quot;:2,&quot;rgb&quot;:&quot;#000000&quot;},&quot;depth&quot;:{&quot;brightness&quot;:0.4000000059604645,&quot;colorType&quot;:1,&quot;foreColorIndex&quot;:5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2_1"/>
  <p:tag name="KSO_WM_UNIT_ID" val="diagram20231460_2*m_h_i*1_2_1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-0.25,&quot;colorType&quot;:1,&quot;foreColorIndex&quot;:5,&quot;pos&quot;:0,&quot;transparency&quot;:0},{&quot;brightness&quot;:0.800000011920929,&quot;colorType&quot;:1,&quot;foreColorIndex&quot;:5,&quot;pos&quot;:0.9300000071525574,&quot;transparency&quot;:0}],&quot;type&quot;:3},&quot;glow&quot;:{&quot;colorType&quot;:0},&quot;line&quot;:{&quot;type&quot;:0},&quot;shadow&quot;:{&quot;brightness&quot;:0,&quot;colorType&quot;:1,&quot;foreColorIndex&quot;:5,&quot;transparency&quot;:0.7300000190734863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UNIT_TEXT_SHADOW_SCHEMECOLOR_INDEX" val="5"/>
  <p:tag name="KSO_WM_UNIT_USESOURCEFORMAT_APPLY" val="1"/>
</p:tagLst>
</file>

<file path=ppt/tags/tag2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60_2*m_h_a*1_2_1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23000000417232513,&quot;transparency&quot;:0},{&quot;brightness&quot;:-0.25,&quot;colorType&quot;:1,&quot;foreColorIndex&quot;:5,&quot;pos&quot;:0.82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添加标题"/>
  <p:tag name="KSO_WM_UNIT_TEXT_TYPE" val="1"/>
  <p:tag name="KSO_WM_UNIT_USESOURCEFORMAT_APPLY" val="1"/>
</p:tagLst>
</file>

<file path=ppt/tags/tag23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60_2*m_h_f*1_2_1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智能图形项正文，请尽量言简意赅的阐述观点"/>
  <p:tag name="KSO_WM_UNIT_TEXT_TYPE" val="1"/>
  <p:tag name="KSO_WM_UNIT_USESOURCEFORMAT_APPLY" val="1"/>
</p:tagLst>
</file>

<file path=ppt/tags/tag2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60_2*m_h_i*1_3_2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2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gradient&quot;:[{&quot;brightness&quot;:0,&quot;colorType&quot;:1,&quot;foreColorIndex&quot;:14,&quot;pos&quot;:0,&quot;transparency&quot;:0},{&quot;brightness&quot;:0.4000000059604645,&quot;colorType&quot;:1,&quot;foreColorIndex&quot;:5,&quot;pos&quot;:0.9900000095367432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brightness&quot;:0.4000000059604645,&quot;colorType&quot;:1,&quot;foreColorIndex&quot;:5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1"/>
</p:tagLst>
</file>

<file path=ppt/tags/tag2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60_2*m_h_i*1_3_3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h_i"/>
  <p:tag name="KSO_WM_UNIT_INDEX" val="1_3_3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gradient&quot;:[{&quot;brightness&quot;:0,&quot;colorType&quot;:2,&quot;pos&quot;:0,&quot;rgb&quot;:&quot;#ffffff&quot;,&quot;transparency&quot;:0},{&quot;brightness&quot;:0.800000011920929,&quot;colorType&quot;:1,&quot;foreColorIndex&quot;:5,&quot;pos&quot;:0.9900000095367432,&quot;transparency&quot;:0}],&quot;type&quot;:3},&quot;glow&quot;:{&quot;colorType&quot;:0},&quot;line&quot;:{&quot;solidLine&quot;:{&quot;brightness&quot;:0.800000011920929,&quot;colorType&quot;:1,&quot;foreColorIndex&quot;:5,&quot;transparency&quot;:0},&quot;type&quot;:1},&quot;shadow&quot;:{&quot;brightness&quot;:0,&quot;colorType&quot;:1,&quot;foreColorIndex&quot;:5,&quot;transparency&quot;:0.9100000262260437},&quot;threeD&quot;:{&quot;curvedSurface&quot;:{&quot;brightness&quot;:0,&quot;colorType&quot;:2,&quot;rgb&quot;:&quot;#000000&quot;},&quot;depth&quot;:{&quot;brightness&quot;:0.4000000059604645,&quot;colorType&quot;:1,&quot;foreColorIndex&quot;:5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5"/>
  <p:tag name="KSO_WM_UNIT_LINE_FILL_TYPE" val="2"/>
  <p:tag name="KSO_WM_UNIT_SHADOW_SCHEMECOLOR_INDEX" val="5"/>
  <p:tag name="KSO_WM_UNIT_TEXT_FILL_FORE_SCHEMECOLOR_INDEX" val="2"/>
  <p:tag name="KSO_WM_UNIT_TEXT_FILL_TYPE" val="1"/>
  <p:tag name="KSO_WM_UNIT_USESOURCEFORMAT_APPLY" val="1"/>
</p:tagLst>
</file>

<file path=ppt/tags/tag2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m_h_i"/>
  <p:tag name="KSO_WM_UNIT_INDEX" val="1_3_1"/>
  <p:tag name="KSO_WM_UNIT_ID" val="diagram20231460_2*m_h_i*1_3_1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gradient&quot;:[{&quot;brightness&quot;:-0.25,&quot;colorType&quot;:1,&quot;foreColorIndex&quot;:5,&quot;pos&quot;:0,&quot;transparency&quot;:0},{&quot;brightness&quot;:0.800000011920929,&quot;colorType&quot;:1,&quot;foreColorIndex&quot;:5,&quot;pos&quot;:0.9300000071525574,&quot;transparency&quot;:0}],&quot;type&quot;:3},&quot;glow&quot;:{&quot;colorType&quot;:0},&quot;line&quot;:{&quot;type&quot;:0},&quot;shadow&quot;:{&quot;brightness&quot;:0,&quot;colorType&quot;:1,&quot;foreColorIndex&quot;:5,&quot;transparency&quot;:0.7300000190734863},&quot;threeD&quot;:{&quot;curvedSurface&quot;:{&quot;brightness&quot;:0,&quot;colorType&quot;:2,&quot;rgb&quot;:&quot;#000000&quot;},&quot;depth&quot;:{&quot;colorType&quot;:0}}}}"/>
  <p:tag name="KSO_WM_UNIT_TEXT_FILL_FORE_SCHEMECOLOR_INDEX" val="3"/>
  <p:tag name="KSO_WM_UNIT_TEXT_FILL_TYPE" val="3"/>
  <p:tag name="KSO_WM_UNIT_TEXT_SHADOW_SCHEMECOLOR_INDEX" val="5"/>
  <p:tag name="KSO_WM_UNIT_USESOURCEFORMAT_APPLY" val="1"/>
</p:tagLst>
</file>

<file path=ppt/tags/tag23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60_2*m_h_a*1_3_1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gradient&quot;:[{&quot;brightness&quot;:0.4000000059604645,&quot;colorType&quot;:1,&quot;foreColorIndex&quot;:5,&quot;pos&quot;:0,&quot;transparency&quot;:0},{&quot;brightness&quot;:0,&quot;colorType&quot;:1,&quot;foreColorIndex&quot;:5,&quot;pos&quot;:0.23000000417232513,&quot;transparency&quot;:0},{&quot;brightness&quot;:-0.25,&quot;colorType&quot;:1,&quot;foreColorIndex&quot;:5,&quot;pos&quot;:0.8299999833106995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1"/>
  <p:tag name="KSO_WM_UNIT_TEXT_FILL_TYPE" val="1"/>
  <p:tag name="KSO_WM_UNIT_PRESET_TEXT" val="添加标题"/>
  <p:tag name="KSO_WM_UNIT_TEXT_TYPE" val="1"/>
  <p:tag name="KSO_WM_UNIT_USESOURCEFORMAT_APPLY" val="1"/>
</p:tagLst>
</file>

<file path=ppt/tags/tag2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3_1"/>
  <p:tag name="KSO_WM_UNIT_ID" val="diagram20231460_2*m_h_f*1_3_1"/>
  <p:tag name="KSO_WM_TEMPLATE_CATEGORY" val="diagram"/>
  <p:tag name="KSO_WM_TEMPLATE_INDEX" val="20231460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442.45,&quot;left&quot;:57.729714663047524,&quot;top&quot;:103.25,&quot;width&quot;:853.92028533695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colorType&quot;:0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UNIT_PRESET_TEXT" val="单击此处输入智能图形项正文，请尽量言简意赅的阐述观点"/>
  <p:tag name="KSO_WM_UNIT_TEXT_TYPE" val="1"/>
  <p:tag name="KSO_WM_UNIT_USESOURCEFORMAT_APPLY" val="1"/>
</p:tagLst>
</file>

<file path=ppt/tags/tag239.xml><?xml version="1.0" encoding="utf-8"?>
<p:tagLst xmlns:p="http://schemas.openxmlformats.org/presentationml/2006/main">
  <p:tag name="KSO_WM_SLIDE_ID" val="diagram20231460_2"/>
  <p:tag name="KSO_WM_TEMPLATE_SUBCATEGORY" val="0"/>
  <p:tag name="KSO_WM_TEMPLATE_MASTER_TYPE" val="0"/>
  <p:tag name="KSO_WM_TEMPLATE_COLOR_TYPE" val="0"/>
  <p:tag name="KSO_WM_SLIDE_ITEM_CNT" val="3"/>
  <p:tag name="KSO_WM_SLIDE_INDEX" val="2"/>
  <p:tag name="KSO_WM_TAG_VERSION" val="3.0"/>
  <p:tag name="KSO_WM_BEAUTIFY_FLAG" val="#wm#"/>
  <p:tag name="KSO_WM_TEMPLATE_CATEGORY" val="diagram"/>
  <p:tag name="KSO_WM_TEMPLATE_INDEX" val="20231460"/>
  <p:tag name="KSO_WM_SLIDE_TYPE" val="text"/>
  <p:tag name="KSO_WM_SLIDE_SUBTYPE" val="diag"/>
  <p:tag name="KSO_WM_SLIDE_SIZE" val="476.388*360.935"/>
  <p:tag name="KSO_WM_SLIDE_POSITION" val="241.806*147.7"/>
  <p:tag name="KSO_WM_SLIDE_LAYOUT" val="a_m"/>
  <p:tag name="KSO_WM_SLIDE_LAYOUT_CNT" val="1_1"/>
  <p:tag name="KSO_WM_SPECIAL_SOURCE" val="bdnull"/>
  <p:tag name="KSO_WM_DIAGRAM_GROUP_CODE" val="m1-1"/>
  <p:tag name="KSO_WM_SLIDE_DIAGTYPE" val="m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14_4*a*1"/>
  <p:tag name="KSO_WM_TEMPLATE_CATEGORY" val="diagram"/>
  <p:tag name="KSO_WM_TEMPLATE_INDEX" val="20231114"/>
  <p:tag name="KSO_WM_UNIT_LAYERLEVEL" val="1"/>
  <p:tag name="KSO_WM_TAG_VERSION" val="3.0"/>
  <p:tag name="KSO_WM_UNIT_ISCONTENTSTITLE" val="0"/>
  <p:tag name="KSO_WM_UNIT_ISNUMDGMTITLE" val="0"/>
  <p:tag name="KSO_WM_UNIT_NOCLEAR" val="0"/>
  <p:tag name="KSO_WM_UNIT_VALUE" val="30"/>
  <p:tag name="KSO_WM_UNIT_TYPE" val="a"/>
  <p:tag name="KSO_WM_UNIT_INDEX" val="1"/>
  <p:tag name="KSO_WM_DIAGRAM_GROUP_CODE" val="n1-1"/>
  <p:tag name="KSO_WM_UNIT_PRESET_TEXT" val="单击此处添加标题"/>
  <p:tag name="KSO_WM_UNIT_TEXT_TYPE" val="1"/>
  <p:tag name="KSO_WM_UNIT_TEXT_FILL_FORE_SCHEMECOLOR_INDEX" val="15"/>
  <p:tag name="KSO_WM_UNIT_TEXT_FILL_TYPE" val="1"/>
  <p:tag name="KSO_WM_UNIT_USESOURCEFORMAT_APPLY" val="1"/>
</p:tagLst>
</file>

<file path=ppt/tags/tag241.xml><?xml version="1.0" encoding="utf-8"?>
<p:tagLst xmlns:p="http://schemas.openxmlformats.org/presentationml/2006/main">
  <p:tag name="KSO_WM_DIAGRAM_VIRTUALLY_FRAME" val="{&quot;height&quot;:518.354229517894,&quot;left&quot;:-54.05142647277653,&quot;top&quot;:52.6,&quot;width&quot;:1013.9731125738356}"/>
</p:tagLst>
</file>

<file path=ppt/tags/tag242.xml><?xml version="1.0" encoding="utf-8"?>
<p:tagLst xmlns:p="http://schemas.openxmlformats.org/presentationml/2006/main">
  <p:tag name="KSO_WM_BEAUTIFY_FLAG" val="#wm#"/>
  <p:tag name="KSO_WM_UNIT_TEXT_FILL_FORE_SCHEMECOLOR_INDEX_BRIGHTNESS" val="0"/>
  <p:tag name="KSO_WM_UNIT_TEXT_FILL_FORE_SCHEMECOLOR_INDEX" val="13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114_4*n_h_i*1_2_1"/>
  <p:tag name="KSO_WM_TEMPLATE_CATEGORY" val="diagram"/>
  <p:tag name="KSO_WM_TEMPLATE_INDEX" val="20231114"/>
  <p:tag name="KSO_WM_UNIT_LAYERLEVEL" val="1_1_1"/>
  <p:tag name="KSO_WM_TAG_VERSION" val="3.0"/>
  <p:tag name="KSO_WM_DIAGRAM_GROUP_CODE" val="n1-1"/>
  <p:tag name="KSO_WM_UNIT_TYPE" val="n_h_i"/>
  <p:tag name="KSO_WM_UNIT_INDEX" val="1_2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solid&quot;:{&quot;brightness&quot;:0.800000011920929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UNIT_USESOURCEFORMAT_APPLY" val="1"/>
</p:tagLst>
</file>

<file path=ppt/tags/tag243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2"/>
  <p:tag name="KSO_WM_UNIT_FILL_FORE_SCHEMECOLOR_INDEX_2" val="5"/>
  <p:tag name="KSO_WM_UNIT_FILL_FORE_SCHEMECOLOR_INDEX_2_POS" val="1"/>
  <p:tag name="KSO_WM_UNIT_FILL_FORE_SCHEMECOLOR_INDEX_2_TRANS" val="0"/>
  <p:tag name="KSO_WM_UNIT_FILL_GRADIENT_TYPE" val="2"/>
  <p:tag name="KSO_WM_UNIT_FILL_GRADIENT_ANGLE" val="0"/>
  <p:tag name="KSO_WM_UNIT_FILL_GRADIENT_DIRECTION" val="10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114_4*n_h_h_i*1_2_1_1"/>
  <p:tag name="KSO_WM_TEMPLATE_CATEGORY" val="diagram"/>
  <p:tag name="KSO_WM_TEMPLATE_INDEX" val="20231114"/>
  <p:tag name="KSO_WM_UNIT_LAYERLEVEL" val="1_1_1_1"/>
  <p:tag name="KSO_WM_TAG_VERSION" val="3.0"/>
  <p:tag name="KSO_WM_DIAGRAM_GROUP_CODE" val="n1-1"/>
  <p:tag name="KSO_WM_UNIT_TYPE" val="n_h_h_i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</p:tagLst>
</file>

<file path=ppt/tags/tag244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2"/>
  <p:tag name="KSO_WM_UNIT_FILL_FORE_SCHEMECOLOR_INDEX_2" val="5"/>
  <p:tag name="KSO_WM_UNIT_FILL_FORE_SCHEMECOLOR_INDEX_2_POS" val="1"/>
  <p:tag name="KSO_WM_UNIT_FILL_FORE_SCHEMECOLOR_INDEX_2_TRANS" val="0"/>
  <p:tag name="KSO_WM_UNIT_FILL_GRADIENT_TYPE" val="2"/>
  <p:tag name="KSO_WM_UNIT_FILL_GRADIENT_ANGLE" val="0"/>
  <p:tag name="KSO_WM_UNIT_FILL_GRADIENT_DIRECTION" val="10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114_4*n_h_h_i*1_2_3_1"/>
  <p:tag name="KSO_WM_TEMPLATE_CATEGORY" val="diagram"/>
  <p:tag name="KSO_WM_TEMPLATE_INDEX" val="20231114"/>
  <p:tag name="KSO_WM_UNIT_LAYERLEVEL" val="1_1_1_1"/>
  <p:tag name="KSO_WM_TAG_VERSION" val="3.0"/>
  <p:tag name="KSO_WM_DIAGRAM_GROUP_CODE" val="n1-1"/>
  <p:tag name="KSO_WM_UNIT_TYPE" val="n_h_h_i"/>
  <p:tag name="KSO_WM_UNIT_INDEX" val="1_2_3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</p:tagLst>
</file>

<file path=ppt/tags/tag245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2"/>
  <p:tag name="KSO_WM_UNIT_FILL_FORE_SCHEMECOLOR_INDEX_2" val="5"/>
  <p:tag name="KSO_WM_UNIT_FILL_FORE_SCHEMECOLOR_INDEX_2_POS" val="1"/>
  <p:tag name="KSO_WM_UNIT_FILL_FORE_SCHEMECOLOR_INDEX_2_TRANS" val="0"/>
  <p:tag name="KSO_WM_UNIT_FILL_GRADIENT_TYPE" val="2"/>
  <p:tag name="KSO_WM_UNIT_FILL_GRADIENT_ANGLE" val="0"/>
  <p:tag name="KSO_WM_UNIT_FILL_GRADIENT_DIRECTION" val="10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114_4*n_h_h_i*1_2_5_1"/>
  <p:tag name="KSO_WM_TEMPLATE_CATEGORY" val="diagram"/>
  <p:tag name="KSO_WM_TEMPLATE_INDEX" val="20231114"/>
  <p:tag name="KSO_WM_UNIT_LAYERLEVEL" val="1_1_1_1"/>
  <p:tag name="KSO_WM_TAG_VERSION" val="3.0"/>
  <p:tag name="KSO_WM_DIAGRAM_GROUP_CODE" val="n1-1"/>
  <p:tag name="KSO_WM_UNIT_TYPE" val="n_h_h_i"/>
  <p:tag name="KSO_WM_UNIT_INDEX" val="1_2_5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</p:tagLst>
</file>

<file path=ppt/tags/tag246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2"/>
  <p:tag name="KSO_WM_UNIT_FILL_FORE_SCHEMECOLOR_INDEX_2" val="5"/>
  <p:tag name="KSO_WM_UNIT_FILL_FORE_SCHEMECOLOR_INDEX_2_POS" val="1"/>
  <p:tag name="KSO_WM_UNIT_FILL_FORE_SCHEMECOLOR_INDEX_2_TRANS" val="0"/>
  <p:tag name="KSO_WM_UNIT_FILL_GRADIENT_TYPE" val="2"/>
  <p:tag name="KSO_WM_UNIT_FILL_GRADIENT_ANGLE" val="0"/>
  <p:tag name="KSO_WM_UNIT_FILL_GRADIENT_DIRECTION" val="10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114_4*n_h_h_i*1_2_6_1"/>
  <p:tag name="KSO_WM_TEMPLATE_CATEGORY" val="diagram"/>
  <p:tag name="KSO_WM_TEMPLATE_INDEX" val="20231114"/>
  <p:tag name="KSO_WM_UNIT_LAYERLEVEL" val="1_1_1_1"/>
  <p:tag name="KSO_WM_TAG_VERSION" val="3.0"/>
  <p:tag name="KSO_WM_DIAGRAM_GROUP_CODE" val="n1-1"/>
  <p:tag name="KSO_WM_UNIT_TYPE" val="n_h_h_i"/>
  <p:tag name="KSO_WM_UNIT_INDEX" val="1_2_6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</p:tagLst>
</file>

<file path=ppt/tags/tag247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2"/>
  <p:tag name="KSO_WM_UNIT_FILL_FORE_SCHEMECOLOR_INDEX_2" val="5"/>
  <p:tag name="KSO_WM_UNIT_FILL_FORE_SCHEMECOLOR_INDEX_2_POS" val="1"/>
  <p:tag name="KSO_WM_UNIT_FILL_FORE_SCHEMECOLOR_INDEX_2_TRANS" val="0"/>
  <p:tag name="KSO_WM_UNIT_FILL_GRADIENT_TYPE" val="2"/>
  <p:tag name="KSO_WM_UNIT_FILL_GRADIENT_ANGLE" val="0"/>
  <p:tag name="KSO_WM_UNIT_FILL_GRADIENT_DIRECTION" val="10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114_4*n_h_h_i*1_2_2_1"/>
  <p:tag name="KSO_WM_TEMPLATE_CATEGORY" val="diagram"/>
  <p:tag name="KSO_WM_TEMPLATE_INDEX" val="20231114"/>
  <p:tag name="KSO_WM_UNIT_LAYERLEVEL" val="1_1_1_1"/>
  <p:tag name="KSO_WM_TAG_VERSION" val="3.0"/>
  <p:tag name="KSO_WM_DIAGRAM_GROUP_CODE" val="n1-1"/>
  <p:tag name="KSO_WM_UNIT_TYPE" val="n_h_h_i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</p:tagLst>
</file>

<file path=ppt/tags/tag24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3_1"/>
  <p:tag name="KSO_WM_UNIT_ID" val="diagram20231114_4*n_h_h_a*1_2_3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3_1"/>
  <p:tag name="KSO_WM_UNIT_ID" val="diagram20231114_4*n_h_h_f*1_2_3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.3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4_1"/>
  <p:tag name="KSO_WM_UNIT_ID" val="diagram20231114_4*n_h_h_a*1_2_4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1114_4*n_h_h_f*1_2_4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.3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6_1"/>
  <p:tag name="KSO_WM_UNIT_ID" val="diagram20231114_4*n_h_h_a*1_2_6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6_1"/>
  <p:tag name="KSO_WM_UNIT_ID" val="diagram20231114_4*n_h_h_f*1_2_6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.3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5_1"/>
  <p:tag name="KSO_WM_UNIT_ID" val="diagram20231114_4*n_h_h_a*1_2_5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1114_4*n_h_h_f*1_2_5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.3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1_1"/>
  <p:tag name="KSO_WM_UNIT_ID" val="diagram20231114_4*n_h_h_a*1_2_1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114_4*n_h_h_f*1_2_1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.3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8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2"/>
  <p:tag name="KSO_WM_UNIT_FILL_FORE_SCHEMECOLOR_INDEX_2" val="5"/>
  <p:tag name="KSO_WM_UNIT_FILL_FORE_SCHEMECOLOR_INDEX_2_POS" val="1"/>
  <p:tag name="KSO_WM_UNIT_FILL_FORE_SCHEMECOLOR_INDEX_2_TRANS" val="0"/>
  <p:tag name="KSO_WM_UNIT_FILL_GRADIENT_TYPE" val="2"/>
  <p:tag name="KSO_WM_UNIT_FILL_GRADIENT_ANGLE" val="0"/>
  <p:tag name="KSO_WM_UNIT_FILL_GRADIENT_DIRECTION" val="10"/>
  <p:tag name="KSO_WM_UNIT_LINE_FORE_SCHEMECOLOR_INDEX_1_BRIGHTNESS" val="0"/>
  <p:tag name="KSO_WM_UNIT_LINE_FORE_SCHEMECOLOR_INDEX_1" val="14"/>
  <p:tag name="KSO_WM_UNIT_LINE_FORE_SCHEMECOLOR_INDEX_1_POS" val="0"/>
  <p:tag name="KSO_WM_UNIT_LINE_FORE_SCHEMECOLOR_INDEX_1_TRANS" val="0"/>
  <p:tag name="KSO_WM_UNIT_LINE_FORE_SCHEMECOLOR_INDEX_2_BRIGHTNESS" val="0"/>
  <p:tag name="KSO_WM_UNIT_LINE_FORE_SCHEMECOLOR_INDEX_2" val="14"/>
  <p:tag name="KSO_WM_UNIT_LINE_FORE_SCHEMECOLOR_INDEX_2_POS" val="0.53"/>
  <p:tag name="KSO_WM_UNIT_LINE_FORE_SCHEMECOLOR_INDEX_2_TRANS" val="1"/>
  <p:tag name="KSO_WM_UNIT_LINE_GRADIENT_TYPE" val="0"/>
  <p:tag name="KSO_WM_UNIT_LINE_GRADIENT_ANGLE" val="270"/>
  <p:tag name="KSO_WM_UNIT_LINE_GRADIENT_DIRECTION" val="6"/>
  <p:tag name="KSO_WM_UNIT_LINE_FILL_TYPE" val="5"/>
  <p:tag name="KSO_WM_UNIT_SHADOW_SCHEMECOLOR_INDEX_BRIGHTNESS" val="0"/>
  <p:tag name="KSO_WM_UNIT_SHADOW_SCHEMECOLOR_INDEX" val="5"/>
  <p:tag name="KSO_WM_UNIT_TEXT_FILL_FORE_SCHEMECOLOR_INDEX_BRIGHTNESS" val="0"/>
  <p:tag name="KSO_WM_UNIT_HIGHLIGHT" val="0"/>
  <p:tag name="KSO_WM_UNIT_COMPATIBLE" val="0"/>
  <p:tag name="KSO_WM_UNIT_DIAGRAM_ISNUMVISUAL" val="0"/>
  <p:tag name="KSO_WM_UNIT_DIAGRAM_ISREFERUNIT" val="0"/>
  <p:tag name="KSO_WM_UNIT_ID" val="diagram20231114_4*n_h_a*1_1_1"/>
  <p:tag name="KSO_WM_TEMPLATE_CATEGORY" val="diagram"/>
  <p:tag name="KSO_WM_TEMPLATE_INDEX" val="20231114"/>
  <p:tag name="KSO_WM_UNIT_LAYERLEVEL" val="1_1_1"/>
  <p:tag name="KSO_WM_TAG_VERSION" val="3.0"/>
  <p:tag name="KSO_WM_UNIT_ISCONTENTSTITLE" val="0"/>
  <p:tag name="KSO_WM_UNIT_ISNUMDGMTITLE" val="0"/>
  <p:tag name="KSO_WM_UNIT_NOCLEAR" val="0"/>
  <p:tag name="KSO_WM_UNIT_VALUE" val="10"/>
  <p:tag name="KSO_WM_UNIT_TYPE" val="n_h_a"/>
  <p:tag name="KSO_WM_UNIT_INDEX" val="1_1_1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gradient&quot;:[{&quot;brightness&quot;:0,&quot;colorType&quot;:2,&quot;pos&quot;:0,&quot;rgb&quot;:&quot;#ffffff&quot;,&quot;transparency&quot;:0},{&quot;brightness&quot;:0,&quot;colorType&quot;:2,&quot;pos&quot;:0.5299999713897705,&quot;rgb&quot;:&quot;#ffffff&quot;,&quot;transparency&quot;:1}],&quot;type&quot;:2},&quot;shadow&quot;:{&quot;brightness&quot;:0,&quot;colorType&quot;:1,&quot;foreColorIndex&quot;:5,&quot;transparency&quot;:0.600000023841857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标题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59.xml><?xml version="1.0" encoding="utf-8"?>
<p:tagLst xmlns:p="http://schemas.openxmlformats.org/presentationml/2006/main">
  <p:tag name="KSO_WM_BEAUTIFY_FLAG" val="#wm#"/>
  <p:tag name="KSO_WM_UNIT_FILL_FORE_SCHEMECOLOR_INDEX_1_BRIGHTNESS" val="0"/>
  <p:tag name="KSO_WM_UNIT_FILL_FORE_SCHEMECOLOR_INDEX_1" val="5"/>
  <p:tag name="KSO_WM_UNIT_FILL_FORE_SCHEMECOLOR_INDEX_1_POS" val="0"/>
  <p:tag name="KSO_WM_UNIT_FILL_FORE_SCHEMECOLOR_INDEX_1_TRANS" val="0"/>
  <p:tag name="KSO_WM_UNIT_FILL_FORE_SCHEMECOLOR_INDEX_2_BRIGHTNESS" val="0.2"/>
  <p:tag name="KSO_WM_UNIT_FILL_FORE_SCHEMECOLOR_INDEX_2" val="5"/>
  <p:tag name="KSO_WM_UNIT_FILL_FORE_SCHEMECOLOR_INDEX_2_POS" val="1"/>
  <p:tag name="KSO_WM_UNIT_FILL_FORE_SCHEMECOLOR_INDEX_2_TRANS" val="0"/>
  <p:tag name="KSO_WM_UNIT_FILL_GRADIENT_TYPE" val="2"/>
  <p:tag name="KSO_WM_UNIT_FILL_GRADIENT_ANGLE" val="0"/>
  <p:tag name="KSO_WM_UNIT_FILL_GRADIENT_DIRECTION" val="10"/>
  <p:tag name="KSO_WM_UNIT_TEXT_FILL_FORE_SCHEMECOLOR_INDEX_BRIGHTNESS" val="0"/>
  <p:tag name="KSO_WM_UNIT_TEXT_FILL_FORE_SCHEMECOLOR_INDEX" val="2"/>
  <p:tag name="KSO_WM_UNIT_TEXT_FILL_TYPE" val="1"/>
  <p:tag name="KSO_WM_UNIT_HIGHLIGHT" val="0"/>
  <p:tag name="KSO_WM_UNIT_COMPATIBLE" val="0"/>
  <p:tag name="KSO_WM_UNIT_DIAGRAM_ISNUMVISUAL" val="0"/>
  <p:tag name="KSO_WM_UNIT_DIAGRAM_ISREFERUNIT" val="0"/>
  <p:tag name="KSO_WM_UNIT_ID" val="diagram20231114_4*n_h_h_i*1_2_4_1"/>
  <p:tag name="KSO_WM_TEMPLATE_CATEGORY" val="diagram"/>
  <p:tag name="KSO_WM_TEMPLATE_INDEX" val="20231114"/>
  <p:tag name="KSO_WM_UNIT_LAYERLEVEL" val="1_1_1_1"/>
  <p:tag name="KSO_WM_TAG_VERSION" val="3.0"/>
  <p:tag name="KSO_WM_DIAGRAM_GROUP_CODE" val="n1-1"/>
  <p:tag name="KSO_WM_UNIT_TYPE" val="n_h_h_i"/>
  <p:tag name="KSO_WM_UNIT_INDEX" val="1_2_4_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gradient&quot;:[{&quot;brightness&quot;:0,&quot;colorType&quot;:1,&quot;foreColorIndex&quot;:5,&quot;pos&quot;:0,&quot;transparency&quot;:0},{&quot;brightness&quot;:0.20000000298023224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USESOURCEFORMAT_APPLY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n_h_h_a"/>
  <p:tag name="KSO_WM_UNIT_INDEX" val="1_2_2_1"/>
  <p:tag name="KSO_WM_UNIT_ID" val="diagram20231114_4*n_h_h_a*1_2_2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114_4*n_h_h_f*1_2_2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UNIT_TEXT_FILL_FORE_SCHEMECOLOR_INDEX_BRIGHTNESS" val="0.35"/>
  <p:tag name="KSO_WM_DIAGRAM_GROUP_CODE" val="n1-1"/>
  <p:tag name="KSO_WM_DIAGRAM_VERSION" val="3"/>
  <p:tag name="KSO_WM_DIAGRAM_COLOR_TRICK" val="1"/>
  <p:tag name="KSO_WM_DIAGRAM_COLOR_TEXT_CAN_REMOVE" val="n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114_4*n_h_h_x*1_2_1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0*49"/>
  <p:tag name="KSO_WM_UNIT_TYPE" val="n_h_h_x"/>
  <p:tag name="KSO_WM_UNIT_INDEX" val="1_2_1_1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114_4*n_h_h_x*1_2_3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9*44"/>
  <p:tag name="KSO_WM_UNIT_TYPE" val="n_h_h_x"/>
  <p:tag name="KSO_WM_UNIT_INDEX" val="1_2_3_1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114_4*n_h_h_x*1_2_2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1*44"/>
  <p:tag name="KSO_WM_UNIT_TYPE" val="n_h_h_x"/>
  <p:tag name="KSO_WM_UNIT_INDEX" val="1_2_2_1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114_4*n_h_h_x*1_2_4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3*53"/>
  <p:tag name="KSO_WM_UNIT_TYPE" val="n_h_h_x"/>
  <p:tag name="KSO_WM_UNIT_INDEX" val="1_2_4_1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114_4*n_h_h_x*1_2_5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50*45"/>
  <p:tag name="KSO_WM_UNIT_TYPE" val="n_h_h_x"/>
  <p:tag name="KSO_WM_UNIT_INDEX" val="1_2_5_1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114_4*n_h_h_x*1_2_6_1"/>
  <p:tag name="KSO_WM_TEMPLATE_CATEGORY" val="diagram"/>
  <p:tag name="KSO_WM_TEMPLATE_INDEX" val="20231114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48*57"/>
  <p:tag name="KSO_WM_UNIT_TYPE" val="n_h_h_x"/>
  <p:tag name="KSO_WM_UNIT_INDEX" val="1_2_6_1"/>
  <p:tag name="KSO_WM_DIAGRAM_MAX_ITEMCNT" val="6"/>
  <p:tag name="KSO_WM_DIAGRAM_MIN_ITEMCNT" val="3"/>
  <p:tag name="KSO_WM_DIAGRAM_VIRTUALLY_FRAME" val="{&quot;height&quot;:518.354229517894,&quot;left&quot;:-54.05142647277653,&quot;top&quot;:52.6,&quot;width&quot;:1013.9731125738356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268.xml><?xml version="1.0" encoding="utf-8"?>
<p:tagLst xmlns:p="http://schemas.openxmlformats.org/presentationml/2006/main">
  <p:tag name="KSO_WM_BEAUTIFY_FLAG" val="#wm#"/>
  <p:tag name="KSO_WM_TEMPLATE_CATEGORY" val="diagram"/>
  <p:tag name="KSO_WM_TEMPLATE_INDEX" val="20231114"/>
  <p:tag name="KSO_WM_SPECIAL_SOURCE" val="bdnull"/>
  <p:tag name="KSO_WM_SLIDE_ID" val="diagram20231114_4"/>
  <p:tag name="KSO_WM_TEMPLATE_SUBCATEGORY" val="0"/>
  <p:tag name="KSO_WM_TEMPLATE_MASTER_TYPE" val="0"/>
  <p:tag name="KSO_WM_TEMPLATE_COLOR_TYPE" val="0"/>
  <p:tag name="KSO_WM_SLIDE_ITEM_CNT" val="6"/>
  <p:tag name="KSO_WM_SLIDE_INDEX" val="4"/>
  <p:tag name="KSO_WM_TAG_VERSION" val="3.0"/>
  <p:tag name="KSO_WM_SLIDE_LAYOUT" val="a_n"/>
  <p:tag name="KSO_WM_SLIDE_LAYOUT_CNT" val="1_1"/>
  <p:tag name="KSO_WM_SLIDE_TYPE" val="text"/>
  <p:tag name="KSO_WM_SLIDE_SUBTYPE" val="diag"/>
  <p:tag name="KSO_WM_SLIDE_SIZE" val="746.151*308.7"/>
  <p:tag name="KSO_WM_SLIDE_POSITION" val="106.149*173.1"/>
  <p:tag name="KSO_WM_DIAGRAM_GROUP_CODE" val="n1-1"/>
  <p:tag name="KSO_WM_SLIDE_DIAGTYPE" val="n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i*1_1_1"/>
  <p:tag name="KSO_WM_TEMPLATE_CATEGORY" val="diagram"/>
  <p:tag name="KSO_WM_TEMPLATE_INDEX" val="2023111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.09000000357627869,&quot;colorType&quot;:1,&quot;foreColorIndex&quot;:5,&quot;pos&quot;:0.07000000029802322,&quot;transparency&quot;:0},{&quot;brightness&quot;:0.6000000238418579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14,&quot;pos&quot;:0,&quot;transparency&quot;:0},{&quot;brightness&quot;:0,&quot;colorType&quot;:1,&quot;foreColorIndex&quot;:14,&quot;pos&quot;:0.430000007152557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4"/>
  <p:tag name="KSO_WM_UNIT_TEXT_FILL_FORE_SCHEMECOLOR_INDEX" val="2"/>
  <p:tag name="KSO_WM_UNIT_TEXT_FILL_TYPE" val="1"/>
  <p:tag name="KSO_WM_UNIT_USESOURCEFORMAT_APPLY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i*1_1_2"/>
  <p:tag name="KSO_WM_TEMPLATE_CATEGORY" val="diagram"/>
  <p:tag name="KSO_WM_TEMPLATE_INDEX" val="2023111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2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,&quot;colorType&quot;:1,&quot;foreColorIndex&quot;:5,&quot;pos&quot;:0.07000000029802322,&quot;transparency&quot;:0},{&quot;brightness&quot;:0.6000000238418579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14,&quot;pos&quot;:0,&quot;transparency&quot;:0},{&quot;brightness&quot;:0,&quot;colorType&quot;:1,&quot;foreColorIndex&quot;:14,&quot;pos&quot;:0.540000021457672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4"/>
  <p:tag name="KSO_WM_UNIT_TEXT_FILL_FORE_SCHEMECOLOR_INDEX" val="2"/>
  <p:tag name="KSO_WM_UNIT_TEXT_FILL_TYPE" val="1"/>
  <p:tag name="KSO_WM_UNIT_USESOURCEFORMAT_APPLY" val="1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i*1_1_3"/>
  <p:tag name="KSO_WM_TEMPLATE_CATEGORY" val="diagram"/>
  <p:tag name="KSO_WM_TEMPLATE_INDEX" val="2023111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3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-0.05000000074505806,&quot;colorType&quot;:1,&quot;foreColorIndex&quot;:5,&quot;pos&quot;:0.09000000357627869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i*1_1_4"/>
  <p:tag name="KSO_WM_TEMPLATE_CATEGORY" val="diagram"/>
  <p:tag name="KSO_WM_TEMPLATE_INDEX" val="2023111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4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.09000000357627869,&quot;colorType&quot;:1,&quot;foreColorIndex&quot;:5,&quot;pos&quot;:0.07000000029802322,&quot;transparency&quot;:0},{&quot;brightness&quot;:0.6000000238418579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14,&quot;pos&quot;:0,&quot;transparency&quot;:0},{&quot;brightness&quot;:0,&quot;colorType&quot;:1,&quot;foreColorIndex&quot;:14,&quot;pos&quot;:0.4300000071525574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4"/>
  <p:tag name="KSO_WM_UNIT_TEXT_FILL_FORE_SCHEMECOLOR_INDEX" val="2"/>
  <p:tag name="KSO_WM_UNIT_TEXT_FILL_TYPE" val="1"/>
  <p:tag name="KSO_WM_UNIT_USESOURCEFORMAT_APPLY" val="1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i*1_1_5"/>
  <p:tag name="KSO_WM_TEMPLATE_CATEGORY" val="diagram"/>
  <p:tag name="KSO_WM_TEMPLATE_INDEX" val="2023111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5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,&quot;colorType&quot;:1,&quot;foreColorIndex&quot;:5,&quot;pos&quot;:0.07000000029802322,&quot;transparency&quot;:0},{&quot;brightness&quot;:0.6000000238418579,&quot;colorType&quot;:1,&quot;foreColorIndex&quot;:5,&quot;pos&quot;:1,&quot;transparency&quot;:1}],&quot;type&quot;:3},&quot;glow&quot;:{&quot;colorType&quot;:0},&quot;line&quot;:{&quot;gradient&quot;:[{&quot;brightness&quot;:0,&quot;colorType&quot;:1,&quot;foreColorIndex&quot;:14,&quot;pos&quot;:0,&quot;transparency&quot;:0},{&quot;brightness&quot;:0,&quot;colorType&quot;:1,&quot;foreColorIndex&quot;:14,&quot;pos&quot;:0.540000021457672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LINE_FORE_SCHEMECOLOR_INDEX" val="14"/>
  <p:tag name="KSO_WM_UNIT_TEXT_FILL_FORE_SCHEMECOLOR_INDEX" val="2"/>
  <p:tag name="KSO_WM_UNIT_TEXT_FILL_TYPE" val="1"/>
  <p:tag name="KSO_WM_UNIT_USESOURCEFORMAT_APPLY" val="1"/>
</p:tagLst>
</file>

<file path=ppt/tags/tag27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13_5*a*1"/>
  <p:tag name="KSO_WM_TEMPLATE_CATEGORY" val="diagram"/>
  <p:tag name="KSO_WM_TEMPLATE_INDEX" val="20231113"/>
  <p:tag name="KSO_WM_UNIT_LAYERLEVEL" val="1"/>
  <p:tag name="KSO_WM_TAG_VERSION" val="3.0"/>
  <p:tag name="KSO_WM_UNIT_ISCONTENTSTITLE" val="0"/>
  <p:tag name="KSO_WM_UNIT_ISNUMDGMTITLE" val="0"/>
  <p:tag name="KSO_WM_UNIT_NOCLEAR" val="0"/>
  <p:tag name="KSO_WM_DIAGRAM_GROUP_CODE" val="n1-1"/>
  <p:tag name="KSO_WM_UNIT_TYPE" val="a"/>
  <p:tag name="KSO_WM_UNIT_INDEX" val="1"/>
  <p:tag name="KSO_WM_UNIT_PRESET_TEXT" val="单击此处添加标题"/>
  <p:tag name="KSO_WM_UNIT_TEXT_TYPE" val="1"/>
  <p:tag name="KSO_WM_UNIT_TEXT_FILL_FORE_SCHEMECOLOR_INDEX" val="15"/>
  <p:tag name="KSO_WM_UNIT_TEXT_FILL_TYPE" val="1"/>
  <p:tag name="KSO_WM_UNIT_USESOURCEFORMAT_APPLY" val="1"/>
</p:tagLst>
</file>

<file path=ppt/tags/tag27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13_5*n_h_i*1_1_6"/>
  <p:tag name="KSO_WM_TEMPLATE_CATEGORY" val="diagram"/>
  <p:tag name="KSO_WM_TEMPLATE_INDEX" val="20231113"/>
  <p:tag name="KSO_WM_UNIT_LAYERLEVEL" val="1_1_1"/>
  <p:tag name="KSO_WM_TAG_VERSION" val="3.0"/>
  <p:tag name="KSO_WM_DIAGRAM_GROUP_CODE" val="n1-1"/>
  <p:tag name="KSO_WM_UNIT_TYPE" val="n_h_i"/>
  <p:tag name="KSO_WM_UNIT_INDEX" val="1_1_6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solid&quot;:{&quot;brightness&quot;:0.4000000059604645,&quot;colorType&quot;:1,&quot;foreColorIndex&quot;: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UNIT_TEXT_FILL_FORE_SCHEMECOLOR_INDEX" val="2"/>
  <p:tag name="KSO_WM_UNIT_TEXT_FILL_TYPE" val="1"/>
  <p:tag name="KSO_WM_UNIT_USESOURCEFORMAT_APPLY" val="1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i*1_1_7"/>
  <p:tag name="KSO_WM_TEMPLATE_CATEGORY" val="diagram"/>
  <p:tag name="KSO_WM_TEMPLATE_INDEX" val="2023111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7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-0.05000000074505806,&quot;colorType&quot;:1,&quot;foreColorIndex&quot;:5,&quot;pos&quot;:0.09000000357627869,&quot;transparency&quot;:0},{&quot;brightness&quot;:0.4000000059604645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1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i*1_1_8"/>
  <p:tag name="KSO_WM_TEMPLATE_CATEGORY" val="diagram"/>
  <p:tag name="KSO_WM_TEMPLATE_INDEX" val="2023111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8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8100000023841858,&quot;transparency&quot;:1},{&quot;brightness&quot;:0.4000000059604645,&quot;colorType&quot;:1,&quot;foreColorIndex&quot;:5,&quot;pos&quot;:0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i*1_1_9"/>
  <p:tag name="KSO_WM_TEMPLATE_CATEGORY" val="diagram"/>
  <p:tag name="KSO_WM_TEMPLATE_INDEX" val="2023111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9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.1899999976158142,&quot;transparency&quot;:1},{&quot;brightness&quot;:0.4000000059604645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2"/>
  <p:tag name="KSO_WM_UNIT_TEXT_FILL_TYPE" val="1"/>
  <p:tag name="KSO_WM_UNIT_USESOURCEFORMAT_APPLY" val="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i*1_1_10"/>
  <p:tag name="KSO_WM_TEMPLATE_CATEGORY" val="diagram"/>
  <p:tag name="KSO_WM_TEMPLATE_INDEX" val="20231113"/>
  <p:tag name="KSO_WM_UNIT_LAYERLEVEL" val="1_1_1"/>
  <p:tag name="KSO_WM_TAG_VERSION" val="3.0"/>
  <p:tag name="KSO_WM_BEAUTIFY_FLAG" val="#wm#"/>
  <p:tag name="KSO_WM_DIAGRAM_GROUP_CODE" val="n1-1"/>
  <p:tag name="KSO_WM_UNIT_TYPE" val="n_h_i"/>
  <p:tag name="KSO_WM_UNIT_INDEX" val="1_1_10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solid&quot;:{&quot;brightness&quot;:0.5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5"/>
  <p:tag name="KSO_WM_UNIT_TEXT_FILL_FORE_SCHEMECOLOR_INDEX" val="2"/>
  <p:tag name="KSO_WM_UNIT_TEXT_FILL_TYPE" val="1"/>
  <p:tag name="KSO_WM_UNIT_USESOURCEFORMAT_APPLY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DIAGRAM_VIRTUALLY_FRAME" val="{&quot;height&quot;:330.8500061035156,&quot;left&quot;:52.85,&quot;top&quot;:129.04999694824218,&quot;width&quot;:842.25}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f*1_2_6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6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,&quot;colorType&quot;:1,&quot;foreColorIndex&quot;:5,&quot;pos&quot;:1,&quot;transparency&quot;:0.800000011920929},{&quot;brightness&quot;:0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i*1_2_6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6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f*1_2_4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,&quot;colorType&quot;:1,&quot;foreColorIndex&quot;:5,&quot;pos&quot;:1,&quot;transparency&quot;:0.800000011920929},{&quot;brightness&quot;:0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i*1_2_4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4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85.xml><?xml version="1.0" encoding="utf-8"?>
<p:tagLst xmlns:p="http://schemas.openxmlformats.org/presentationml/2006/main">
  <p:tag name="KSO_WM_DIAGRAM_VIRTUALLY_FRAME" val="{&quot;height&quot;:330.8500061035156,&quot;left&quot;:52.85,&quot;top&quot;:129.04999694824218,&quot;width&quot;:842.25}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f*1_2_2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UNIT_SUBTYPE" val="a"/>
  <p:tag name="KSO_WM_UNIT_NOCLEAR" val="0"/>
  <p:tag name="KSO_WM_UNIT_VALUE" val="52"/>
  <p:tag name="KSO_WM_DIAGRAM_GROUP_CODE" val="n1-1"/>
  <p:tag name="KSO_WM_UNIT_TYPE" val="n_h_h_f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,&quot;colorType&quot;:1,&quot;foreColorIndex&quot;:5,&quot;pos&quot;:1,&quot;transparency&quot;:0.800000011920929},{&quot;brightness&quot;:0,&quot;colorType&quot;:1,&quot;foreColorIndex&quot;:5,&quot;pos&quot;:0,&quot;transparency&quot;:1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i*1_2_2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2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88.xml><?xml version="1.0" encoding="utf-8"?>
<p:tagLst xmlns:p="http://schemas.openxmlformats.org/presentationml/2006/main">
  <p:tag name="KSO_WM_DIAGRAM_VIRTUALLY_FRAME" val="{&quot;height&quot;:330.8500061035156,&quot;left&quot;:52.85,&quot;top&quot;:129.04999694824218,&quot;width&quot;:842.25}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f*1_2_5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UNIT_SUBTYPE" val="a"/>
  <p:tag name="KSO_WM_UNIT_NOCLEAR" val="0"/>
  <p:tag name="KSO_WM_DIAGRAM_GROUP_CODE" val="n1-1"/>
  <p:tag name="KSO_WM_UNIT_TYPE" val="n_h_h_f"/>
  <p:tag name="KSO_WM_UNIT_INDEX" val="1_2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i*1_2_5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5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91.xml><?xml version="1.0" encoding="utf-8"?>
<p:tagLst xmlns:p="http://schemas.openxmlformats.org/presentationml/2006/main">
  <p:tag name="KSO_WM_DIAGRAM_VIRTUALLY_FRAME" val="{&quot;height&quot;:330.8500061035156,&quot;left&quot;:52.85,&quot;top&quot;:129.04999694824218,&quot;width&quot;:842.25}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f*1_2_3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UNIT_SUBTYPE" val="a"/>
  <p:tag name="KSO_WM_UNIT_NOCLEAR" val="0"/>
  <p:tag name="KSO_WM_UNIT_VALUE" val="52"/>
  <p:tag name="KSO_WM_DIAGRAM_GROUP_CODE" val="n1-1"/>
  <p:tag name="KSO_WM_UNIT_TYPE" val="n_h_h_f"/>
  <p:tag name="KSO_WM_UNIT_INDEX" val="1_2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i*1_2_3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3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94.xml><?xml version="1.0" encoding="utf-8"?>
<p:tagLst xmlns:p="http://schemas.openxmlformats.org/presentationml/2006/main">
  <p:tag name="KSO_WM_DIAGRAM_VIRTUALLY_FRAME" val="{&quot;height&quot;:330.8500061035156,&quot;left&quot;:52.85,&quot;top&quot;:129.04999694824218,&quot;width&quot;:842.25}"/>
</p:tagLst>
</file>

<file path=ppt/tags/tag2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f*1_2_1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UNIT_SUBTYPE" val="a"/>
  <p:tag name="KSO_WM_UNIT_NOCLEAR" val="0"/>
  <p:tag name="KSO_WM_UNIT_VALUE" val="52"/>
  <p:tag name="KSO_WM_DIAGRAM_GROUP_CODE" val="n1-1"/>
  <p:tag name="KSO_WM_UNIT_TYPE" val="n_h_h_f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gradient&quot;:[{&quot;brightness&quot;:0,&quot;colorType&quot;:1,&quot;foreColorIndex&quot;:5,&quot;pos&quot;:1,&quot;transparency&quot;:1},{&quot;brightness&quot;:0,&quot;colorType&quot;:1,&quot;foreColorIndex&quot;:5,&quot;pos&quot;:0,&quot;transparency&quot;:0.800000011920929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智能图形项正文"/>
  <p:tag name="KSO_WM_UNIT_FILL_TYPE" val="3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113_5*n_h_h_i*1_2_1_1"/>
  <p:tag name="KSO_WM_TEMPLATE_CATEGORY" val="diagram"/>
  <p:tag name="KSO_WM_TEMPLATE_INDEX" val="20231113"/>
  <p:tag name="KSO_WM_UNIT_LAYERLEVEL" val="1_1_1_1"/>
  <p:tag name="KSO_WM_TAG_VERSION" val="3.0"/>
  <p:tag name="KSO_WM_BEAUTIFY_FLAG" val="#wm#"/>
  <p:tag name="KSO_WM_DIAGRAM_GROUP_CODE" val="n1-1"/>
  <p:tag name="KSO_WM_UNIT_TYPE" val="n_h_h_i"/>
  <p:tag name="KSO_WM_UNIT_INDEX" val="1_2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solid&quot;:{&quot;brightness&quot;:0,&quot;colorType&quot;:1,&quot;foreColorIndex&quot;:5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1"/>
</p:tagLst>
</file>

<file path=ppt/tags/tag29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113_5*n_h_a*1_1_1"/>
  <p:tag name="KSO_WM_TEMPLATE_CATEGORY" val="diagram"/>
  <p:tag name="KSO_WM_TEMPLATE_INDEX" val="20231113"/>
  <p:tag name="KSO_WM_UNIT_LAYERLEVEL" val="1_1_1"/>
  <p:tag name="KSO_WM_TAG_VERSION" val="3.0"/>
  <p:tag name="KSO_WM_UNIT_ISCONTENTSTITLE" val="0"/>
  <p:tag name="KSO_WM_UNIT_ISNUMDGMTITLE" val="0"/>
  <p:tag name="KSO_WM_UNIT_NOCLEAR" val="0"/>
  <p:tag name="KSO_WM_DIAGRAM_GROUP_CODE" val="n1-1"/>
  <p:tag name="KSO_WM_UNIT_TYPE" val="n_h_a"/>
  <p:tag name="KSO_WM_UNIT_INDEX" val="1_1_1"/>
  <p:tag name="KSO_WM_DIAGRAM_VERSION" val="3"/>
  <p:tag name="KSO_WM_DIAGRAM_COLOR_TRICK" val="1"/>
  <p:tag name="KSO_WM_DIAGRAM_COLOR_TEXT_CAN_REMOVE" val="n"/>
  <p:tag name="KSO_WM_DIAGRAM_MAX_ITEMCNT" val="6"/>
  <p:tag name="KSO_WM_DIAGRAM_MIN_ITEMCNT" val="2"/>
  <p:tag name="KSO_WM_DIAGRAM_VIRTUALLY_FRAME" val="{&quot;height&quot;:330.8500061035156,&quot;left&quot;:52.85,&quot;top&quot;:129.04999694824218,&quot;width&quot;:842.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&#10;处添加项标题"/>
  <p:tag name="KSO_WM_UNIT_TEXT_FILL_FORE_SCHEMECOLOR_INDEX" val="1"/>
  <p:tag name="KSO_WM_UNIT_TEXT_FILL_TYPE" val="1"/>
  <p:tag name="KSO_WM_UNIT_TEXT_TYPE" val="1"/>
  <p:tag name="KSO_WM_UNIT_USESOURCEFORMAT_APPLY" val="1"/>
</p:tagLst>
</file>

<file path=ppt/tags/tag298.xml><?xml version="1.0" encoding="utf-8"?>
<p:tagLst xmlns:p="http://schemas.openxmlformats.org/presentationml/2006/main">
  <p:tag name="KSO_WM_BEAUTIFY_FLAG" val="#wm#"/>
  <p:tag name="KSO_WM_TEMPLATE_CATEGORY" val="diagram"/>
  <p:tag name="KSO_WM_TEMPLATE_INDEX" val="20231113"/>
  <p:tag name="KSO_WM_SPECIAL_SOURCE" val="bdnull"/>
  <p:tag name="KSO_WM_SLIDE_ID" val="diagram20231113_5"/>
  <p:tag name="KSO_WM_TEMPLATE_SUBCATEGORY" val="0"/>
  <p:tag name="KSO_WM_TEMPLATE_MASTER_TYPE" val="0"/>
  <p:tag name="KSO_WM_TEMPLATE_COLOR_TYPE" val="0"/>
  <p:tag name="KSO_WM_SLIDE_ITEM_CNT" val="6"/>
  <p:tag name="KSO_WM_SLIDE_INDEX" val="5"/>
  <p:tag name="KSO_WM_TAG_VERSION" val="3.0"/>
  <p:tag name="KSO_WM_SLIDE_TYPE" val="text"/>
  <p:tag name="KSO_WM_SLIDE_SUBTYPE" val="diag"/>
  <p:tag name="KSO_WM_SLIDE_SIZE" val="793*262.75"/>
  <p:tag name="KSO_WM_SLIDE_POSITION" val="83.95*197.15"/>
  <p:tag name="KSO_WM_DIAGRAM_GROUP_CODE" val="n1-1"/>
  <p:tag name="KSO_WM_SLIDE_DIAGTYPE" val="n"/>
  <p:tag name="KSO_WM_SLIDE_LAYOUT" val="a_n"/>
  <p:tag name="KSO_WM_SLIDE_LAYOUT_CNT" val="1_1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207_1*a*1"/>
  <p:tag name="KSO_WM_TEMPLATE_CATEGORY" val="diagram"/>
  <p:tag name="KSO_WM_TEMPLATE_INDEX" val="20233207"/>
  <p:tag name="KSO_WM_UNIT_LAYERLEVEL" val="1"/>
  <p:tag name="KSO_WM_TAG_VERSION" val="3.0"/>
  <p:tag name="KSO_WM_BEAUTIFY_FLAG" val="#wm#"/>
  <p:tag name="KSO_WM_UNIT_VALUE" val="28"/>
  <p:tag name="KSO_WM_UNIT_PRESET_TEXT" val="单击此处添加标题"/>
  <p:tag name="KSO_WM_UNIT_TEXT_FILL_FORE_SCHEMECOLOR_INDEX" val="15"/>
  <p:tag name="KSO_WM_UNIT_TEXT_FILL_TYPE" val="1"/>
  <p:tag name="KSO_WM_UNIT_USESOURCEFORMAT_APPLY" val="0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207_1*l_h_f*1_2_1"/>
  <p:tag name="KSO_WM_TEMPLATE_CATEGORY" val="diagram"/>
  <p:tag name="KSO_WM_TEMPLATE_INDEX" val="20233207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217"/>
  <p:tag name="KSO_WM_DIAGRAM_MAX_ITEMCNT" val="2"/>
  <p:tag name="KSO_WM_DIAGRAM_MIN_ITEMCNT" val="2"/>
  <p:tag name="KSO_WM_DIAGRAM_VIRTUALLY_FRAME" val="{&quot;height&quot;:451.9153543307087,&quot;left&quot;:47.9,&quot;top&quot;:118.23464566929133,&quot;width&quot;:867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添加你的项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，文字是您思想的提炼，请言简意赅的阐述您的观点。单击此处添加正文，文字是您思想的提炼，请言简意赅的阐述您的观点。单击此处添加正文"/>
  <p:tag name="KSO_WM_UNIT_TEXT_FILL_FORE_SCHEMECOLOR_INDEX" val="1"/>
  <p:tag name="KSO_WM_UNIT_TEXT_FILL_TYPE" val="1"/>
  <p:tag name="KSO_WM_UNIT_USESOURCEFORMAT_APPLY" val="0"/>
</p:tagLst>
</file>

<file path=ppt/tags/tag30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07_1*l_h_a*1_2_1"/>
  <p:tag name="KSO_WM_TEMPLATE_CATEGORY" val="diagram"/>
  <p:tag name="KSO_WM_TEMPLATE_INDEX" val="20233207"/>
  <p:tag name="KSO_WM_UNIT_LAYERLEVEL" val="1_1_1"/>
  <p:tag name="KSO_WM_TAG_VERSION" val="3.0"/>
  <p:tag name="KSO_WM_BEAUTIFY_FLAG" val="#wm#"/>
  <p:tag name="KSO_WM_UNIT_TEXT_FILL_FORE_SCHEMECOLOR_INDEX_BRIGHTNESS" val="0.15"/>
  <p:tag name="KSO_WM_DIAGRAM_GROUP_CODE" val="l1-1"/>
  <p:tag name="KSO_WM_DIAGRAM_VERSION" val="3"/>
  <p:tag name="KSO_WM_DIAGRAM_COLOR_TRICK" val="1"/>
  <p:tag name="KSO_WM_DIAGRAM_COLOR_TEXT_CAN_REMOVE" val="n"/>
  <p:tag name="KSO_WM_DIAGRAM_MAX_ITEMCNT" val="2"/>
  <p:tag name="KSO_WM_DIAGRAM_MIN_ITEMCNT" val="2"/>
  <p:tag name="KSO_WM_DIAGRAM_VIRTUALLY_FRAME" val="{&quot;height&quot;:451.9153543307087,&quot;left&quot;:47.9,&quot;top&quot;:118.23464566929133,&quot;width&quot;:867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项标题"/>
  <p:tag name="KSO_WM_UNIT_TEXT_FILL_FORE_SCHEMECOLOR_INDEX" val="1"/>
  <p:tag name="KSO_WM_UNIT_TEXT_FILL_TYPE" val="1"/>
  <p:tag name="KSO_WM_UNIT_USESOURCEFORMAT_APPLY" val="0"/>
</p:tagLst>
</file>

<file path=ppt/tags/tag302.xml><?xml version="1.0" encoding="utf-8"?>
<p:tagLst xmlns:p="http://schemas.openxmlformats.org/presentationml/2006/main">
  <p:tag name="KSO_WM_SLIDE_ID" val="diagram20233207_1"/>
  <p:tag name="KSO_WM_TEMPLATE_SUBCATEGORY" val="0"/>
  <p:tag name="KSO_WM_TEMPLATE_MASTER_TYPE" val="0"/>
  <p:tag name="KSO_WM_TEMPLATE_COLOR_TYPE" val="0"/>
  <p:tag name="KSO_WM_SLIDE_ITEM_CNT" val="2"/>
  <p:tag name="KSO_WM_SLIDE_INDEX" val="1"/>
  <p:tag name="KSO_WM_TAG_VERSION" val="3.0"/>
  <p:tag name="KSO_WM_BEAUTIFY_FLAG" val="#wm#"/>
  <p:tag name="KSO_WM_TEMPLATE_CATEGORY" val="diagram"/>
  <p:tag name="KSO_WM_TEMPLATE_INDEX" val="20233207"/>
  <p:tag name="KSO_WM_SLIDE_TYPE" val="text"/>
  <p:tag name="KSO_WM_SLIDE_SUBTYPE" val="diag"/>
  <p:tag name="KSO_WM_SLIDE_SIZE" val="419.808*341.273"/>
  <p:tag name="KSO_WM_SLIDE_POSITION" val="308.56*154.341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03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07"/>
</p:tagLst>
</file>

<file path=ppt/tags/tag304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319_7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ISCONTENTSTITLE" val="0"/>
  <p:tag name="KSO_WM_UNIT_PRESET_TEXT" val="在此添加章节&#10;标题内容"/>
  <p:tag name="KSO_WM_UNIT_TEXT_TYPE" val="1"/>
</p:tagLst>
</file>

<file path=ppt/tags/tag305.xml><?xml version="1.0" encoding="utf-8"?>
<p:tagLst xmlns:p="http://schemas.openxmlformats.org/presentationml/2006/main">
  <p:tag name="KSO_WM_SLIDE_TYPE" val="sectionTitl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3207"/>
  <p:tag name="KSO_WM_TEMPLATE_CATEGORY" val="diagram"/>
  <p:tag name="KSO_WM_SLIDE_INDEX" val="7"/>
  <p:tag name="KSO_WM_SLIDE_ID" val="custom20236319_7"/>
  <p:tag name="KSO_WM_TEMPLATE_MASTER_TYPE" val="0"/>
  <p:tag name="KSO_WM_SLIDE_LAYOUT" val="a_e"/>
  <p:tag name="KSO_WM_SLIDE_LAYOUT_CNT" val="1_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1"/>
  <p:tag name="KSO_WM_UNIT_ID" val="custom20233248_1*i*1"/>
  <p:tag name="KSO_WM_TEMPLATE_CATEGORY" val="custom"/>
  <p:tag name="KSO_WM_TEMPLATE_INDEX" val="20233248"/>
  <p:tag name="KSO_WM_UNIT_LAYERLEVEL" val="1"/>
  <p:tag name="KSO_WM_TAG_VERSION" val="3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</p:tagLst>
</file>

<file path=ppt/tags/tag3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248_1*a*1"/>
  <p:tag name="KSO_WM_TEMPLATE_CATEGORY" val="custom"/>
  <p:tag name="KSO_WM_TEMPLATE_INDEX" val="20233248"/>
  <p:tag name="KSO_WM_UNIT_LAYERLEVEL" val="1"/>
  <p:tag name="KSO_WM_TAG_VERSION" val="3.0"/>
  <p:tag name="KSO_WM_BEAUTIFY_FLAG" val="#wm#"/>
  <p:tag name="KSO_WM_UNIT_TEXT_FILL_FORE_SCHEMECOLOR_INDEX" val="14"/>
  <p:tag name="KSO_WM_UNIT_TEXT_FILL_TYPE" val="1"/>
  <p:tag name="KSO_WM_UNIT_USESOURCEFORMAT_APPLY" val="0"/>
  <p:tag name="KSO_WM_UNIT_PRESET_TEXT" val="单击此处添加标题"/>
</p:tagLst>
</file>

<file path=ppt/tags/tag30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3_1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309.xml><?xml version="1.0" encoding="utf-8"?>
<p:tagLst xmlns:p="http://schemas.openxmlformats.org/presentationml/2006/main">
  <p:tag name="KSO_WM_BEAUTIFY_FLAG" val="#wm#"/>
  <p:tag name="KSO_WM_DIAGRAM_VIRTUALLY_FRAME" val="{&quot;height&quot;:342.9500122070313,&quot;left&quot;:58.4,&quot;top&quot;:131.1258206681379,&quot;width&quot;:846.25}"/>
  <p:tag name="KSO_WM_UNIT_HIGHLIGHT" val="0"/>
  <p:tag name="KSO_WM_UNIT_COMPATIBLE" val="0"/>
  <p:tag name="KSO_WM_UNIT_DIAGRAM_ISNUMVISUAL" val="0"/>
  <p:tag name="KSO_WM_UNIT_DIAGRAM_ISREFERUNIT" val="0"/>
  <p:tag name="KSO_WM_UNIT_ID" val="diagram20233247_2*l_h_f*1_3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0"/>
  <p:tag name="KSO_WM_UNIT_PRESET_TEXT" val="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"/>
  <p:tag name="KSO_WM_UNIT_USESOURCEFORMAT_APPLY" val="0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3_2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3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1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3_3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3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1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x*1_3_1"/>
  <p:tag name="KSO_WM_TEMPLATE_CATEGORY" val="diagram"/>
  <p:tag name="KSO_WM_TEMPLATE_INDEX" val="20233247"/>
  <p:tag name="KSO_WM_UNIT_LAYERLEVEL" val="1_1_1"/>
  <p:tag name="KSO_WM_TAG_VERSION" val="3.0"/>
  <p:tag name="KSO_WM_UNIT_VALUE" val="65*70"/>
  <p:tag name="KSO_WM_DIAGRAM_GROUP_CODE" val="l1-1"/>
  <p:tag name="KSO_WM_UNIT_TYPE" val="l_h_x"/>
  <p:tag name="KSO_WM_UNIT_INDEX" val="1_3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31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2_1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314.xml><?xml version="1.0" encoding="utf-8"?>
<p:tagLst xmlns:p="http://schemas.openxmlformats.org/presentationml/2006/main">
  <p:tag name="KSO_WM_BEAUTIFY_FLAG" val="#wm#"/>
  <p:tag name="KSO_WM_DIAGRAM_VIRTUALLY_FRAME" val="{&quot;height&quot;:342.9500122070313,&quot;left&quot;:58.4,&quot;top&quot;:131.1258206681379,&quot;width&quot;:846.25}"/>
  <p:tag name="KSO_WM_UNIT_HIGHLIGHT" val="0"/>
  <p:tag name="KSO_WM_UNIT_COMPATIBLE" val="0"/>
  <p:tag name="KSO_WM_UNIT_DIAGRAM_ISNUMVISUAL" val="0"/>
  <p:tag name="KSO_WM_UNIT_DIAGRAM_ISREFERUNIT" val="0"/>
  <p:tag name="KSO_WM_UNIT_ID" val="diagram20233247_2*l_h_f*1_2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0"/>
  <p:tag name="KSO_WM_UNIT_PRESET_TEXT" val="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"/>
  <p:tag name="KSO_WM_UNIT_USESOURCEFORMAT_APPLY" val="0"/>
</p:tagLst>
</file>

<file path=ppt/tags/tag31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2_2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2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1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x*1_2_1"/>
  <p:tag name="KSO_WM_TEMPLATE_CATEGORY" val="diagram"/>
  <p:tag name="KSO_WM_TEMPLATE_INDEX" val="20233247"/>
  <p:tag name="KSO_WM_UNIT_LAYERLEVEL" val="1_1_1"/>
  <p:tag name="KSO_WM_TAG_VERSION" val="3.0"/>
  <p:tag name="KSO_WM_UNIT_VALUE" val="65*70"/>
  <p:tag name="KSO_WM_DIAGRAM_GROUP_CODE" val="l1-1"/>
  <p:tag name="KSO_WM_UNIT_TYPE" val="l_h_x"/>
  <p:tag name="KSO_WM_UNIT_INDEX" val="1_2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3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2_3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2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1_1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USESOURCEFORMAT_APPLY" val="0"/>
</p:tagLst>
</file>

<file path=ppt/tags/tag319.xml><?xml version="1.0" encoding="utf-8"?>
<p:tagLst xmlns:p="http://schemas.openxmlformats.org/presentationml/2006/main">
  <p:tag name="KSO_WM_BEAUTIFY_FLAG" val="#wm#"/>
  <p:tag name="KSO_WM_DIAGRAM_VIRTUALLY_FRAME" val="{&quot;height&quot;:342.9500122070313,&quot;left&quot;:58.4,&quot;top&quot;:131.1258206681379,&quot;width&quot;:846.25}"/>
  <p:tag name="KSO_WM_UNIT_HIGHLIGHT" val="0"/>
  <p:tag name="KSO_WM_UNIT_COMPATIBLE" val="0"/>
  <p:tag name="KSO_WM_UNIT_DIAGRAM_ISNUMVISUAL" val="0"/>
  <p:tag name="KSO_WM_UNIT_DIAGRAM_ISREFERUNIT" val="0"/>
  <p:tag name="KSO_WM_UNIT_ID" val="diagram20233247_2*l_h_f*1_1_1"/>
  <p:tag name="KSO_WM_TEMPLATE_CATEGORY" val="diagram"/>
  <p:tag name="KSO_WM_TEMPLATE_INDEX" val="20233247"/>
  <p:tag name="KSO_WM_UNIT_LAYERLEVEL" val="1_1_1"/>
  <p:tag name="KSO_WM_TAG_VERSION" val="3.0"/>
  <p:tag name="KSO_WM_UNIT_SUBTYPE" val="a"/>
  <p:tag name="KSO_WM_UNIT_NOCLEAR" val="0"/>
  <p:tag name="KSO_WM_DIAGRAM_GROUP_CODE" val="l1-1"/>
  <p:tag name="KSO_WM_UNIT_TYPE" val="l_h_f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262626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160"/>
  <p:tag name="KSO_WM_UNIT_PRESET_TEXT" val="单击此处添加正文内容，文字是您思想的提炼，请言简意赅的阐述您的观点。单击此处添加正文，文字是您思想的提炼。单击此处添加正文，文字是您思想的提炼，请言简意赅的阐述您的观点。单击此处添加正文，文字是您思想的提炼。单击此处添加正文"/>
  <p:tag name="KSO_WM_UNIT_USESOURCEFORMAT_APPLY" val="0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1_2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1_2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LINE_FILL_TYPE" val="2"/>
  <p:tag name="KSO_WM_UNIT_TEXT_FILL_FORE_SCHEMECOLOR_INDEX" val="2"/>
  <p:tag name="KSO_WM_UNIT_TEXT_FILL_TYPE" val="1"/>
  <p:tag name="KSO_WM_UNIT_USESOURCEFORMAT_APPLY" val="0"/>
</p:tagLst>
</file>

<file path=ppt/tags/tag3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x*1_1_1"/>
  <p:tag name="KSO_WM_TEMPLATE_CATEGORY" val="diagram"/>
  <p:tag name="KSO_WM_TEMPLATE_INDEX" val="20233247"/>
  <p:tag name="KSO_WM_UNIT_LAYERLEVEL" val="1_1_1"/>
  <p:tag name="KSO_WM_TAG_VERSION" val="3.0"/>
  <p:tag name="KSO_WM_UNIT_VALUE" val="70*70"/>
  <p:tag name="KSO_WM_DIAGRAM_GROUP_CODE" val="l1-1"/>
  <p:tag name="KSO_WM_UNIT_TYPE" val="l_h_x"/>
  <p:tag name="KSO_WM_UNIT_INDEX" val="1_1_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32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3247_2*l_h_i*1_1_3"/>
  <p:tag name="KSO_WM_TEMPLATE_CATEGORY" val="diagram"/>
  <p:tag name="KSO_WM_TEMPLATE_INDEX" val="20233247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42.9500122070313,&quot;left&quot;:58.4,&quot;top&quot;:131.1258206681379,&quot;width&quot;:846.2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23.xml><?xml version="1.0" encoding="utf-8"?>
<p:tagLst xmlns:p="http://schemas.openxmlformats.org/presentationml/2006/main">
  <p:tag name="KSO_WM_SLIDE_ID" val="custom20233248_1"/>
  <p:tag name="KSO_WM_TEMPLATE_SUBCATEGORY" val="0"/>
  <p:tag name="KSO_WM_TEMPLATE_MASTER_TYPE" val="0"/>
  <p:tag name="KSO_WM_TEMPLATE_COLOR_TYPE" val="0"/>
  <p:tag name="KSO_WM_SLIDE_ITEM_CNT" val="4"/>
  <p:tag name="KSO_WM_SLIDE_INDEX" val="1"/>
  <p:tag name="KSO_WM_TAG_VERSION" val="3.0"/>
  <p:tag name="KSO_WM_BEAUTIFY_FLAG" val="#wm#"/>
  <p:tag name="KSO_WM_TEMPLATE_CATEGORY" val="diagram"/>
  <p:tag name="KSO_WM_TEMPLATE_INDEX" val="20233207"/>
  <p:tag name="KSO_WM_SLIDE_LAYOUT" val="a_l"/>
  <p:tag name="KSO_WM_SLIDE_LAYOUT_CNT" val="1_1"/>
  <p:tag name="KSO_WM_SPECIAL_SOURCE" val="bdnull"/>
  <p:tag name="KSO_WM_SLIDE_TYPE" val="text"/>
  <p:tag name="KSO_WM_SLIDE_SIZE" val="846.25*316.05"/>
  <p:tag name="KSO_WM_SLIDE_POSITION" val="58.4*144.55"/>
  <p:tag name="KSO_WM_ASSIST_SLIDE" val="1"/>
  <p:tag name="KSO_WM_SLIDE_SUBTYPE" val="picTxt"/>
  <p:tag name="KSO_WM_DIAGRAM_GROUP_CODE" val="l1-1"/>
  <p:tag name="KSO_WM_SLIDE_DIAGTYPE" val="l"/>
</p:tagLst>
</file>

<file path=ppt/tags/tag324.xml><?xml version="1.0" encoding="utf-8"?>
<p:tagLst xmlns:p="http://schemas.openxmlformats.org/presentationml/2006/main">
  <p:tag name="KSO_WM_TEMPLATE_CATEGORY" val="diagram"/>
  <p:tag name="KSO_WM_TEMPLATE_INDEX" val="20233207"/>
</p:tagLst>
</file>

<file path=ppt/tags/tag325.xml><?xml version="1.0" encoding="utf-8"?>
<p:tagLst xmlns:p="http://schemas.openxmlformats.org/presentationml/2006/main">
  <p:tag name="KSO_WM_BEAUTIFY_FLAG" val="#wm#"/>
  <p:tag name="KSO_WM_TEMPLATE_CATEGORY" val="diagram"/>
  <p:tag name="KSO_WM_TEMPLATE_INDEX" val="20233207"/>
</p:tagLst>
</file>

<file path=ppt/tags/tag326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ID" val="custom20236319_9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ISCONTENTSTITLE" val="0"/>
  <p:tag name="KSO_WM_UNIT_VALUE" val="20"/>
</p:tagLst>
</file>

<file path=ppt/tags/tag327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ID" val="custom20236319_9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6319"/>
  <p:tag name="KSO_WM_TEMPLATE_CATEGORY" val="custom"/>
  <p:tag name="KSO_WM_UNIT_VALUE" val="0"/>
</p:tagLst>
</file>

<file path=ppt/tags/tag328.xml><?xml version="1.0" encoding="utf-8"?>
<p:tagLst xmlns:p="http://schemas.openxmlformats.org/presentationml/2006/main">
  <p:tag name="KSO_WM_SLIDE_TYPE" val="endPage"/>
  <p:tag name="KSO_WM_TEMPLATE_SUBCATEGORY" val="29"/>
  <p:tag name="KSO_WM_TEMPLATE_COLOR_TYPE" val="0"/>
  <p:tag name="KSO_WM_TAG_VERSION" val="3.0"/>
  <p:tag name="KSO_WM_SLIDE_SUBTYPE" val="pureTxt"/>
  <p:tag name="KSO_WM_SLIDE_ITEM_CNT" val="0"/>
  <p:tag name="KSO_WM_BEAUTIFY_FLAG" val="#wm#"/>
  <p:tag name="KSO_WM_TEMPLATE_INDEX" val="20236319"/>
  <p:tag name="KSO_WM_TEMPLATE_CATEGORY" val="custom"/>
  <p:tag name="KSO_WM_SLIDE_INDEX" val="9"/>
  <p:tag name="KSO_WM_SLIDE_ID" val="custom20236319_9"/>
  <p:tag name="KSO_WM_TEMPLATE_MASTER_TYPE" val="0"/>
  <p:tag name="KSO_WM_SLIDE_LAYOUT" val="a_f"/>
  <p:tag name="KSO_WM_SLIDE_LAYOUT_CNT" val="1_1"/>
</p:tagLst>
</file>

<file path=ppt/tags/tag329.xml><?xml version="1.0" encoding="utf-8"?>
<p:tagLst xmlns:p="http://schemas.openxmlformats.org/presentationml/2006/main">
  <p:tag name="commondata" val="eyJoZGlkIjoiMzRjNzA0ZmE2NzQ1ZmMzYzg3OTg3MGE5YmVkZDJkZmUifQ==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1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4.xml><?xml version="1.0" encoding="utf-8"?>
<p:tagLst xmlns:p="http://schemas.openxmlformats.org/presentationml/2006/main">
  <p:tag name="KSO_WM_UNIT_TYPE" val="i"/>
  <p:tag name="KSO_WM_UNIT_INDEX" val="12"/>
  <p:tag name="KSO_WM_BEAUTIFY_FLAG" val="#wm#"/>
  <p:tag name="KSO_WM_TAG_VERSION" val="3.0"/>
  <p:tag name="KSO_WM_UNIT_ID" val="_1*i*1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5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1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66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7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8.xml><?xml version="1.0" encoding="utf-8"?>
<p:tagLst xmlns:p="http://schemas.openxmlformats.org/presentationml/2006/main">
  <p:tag name="KSO_WM_UNIT_ID" val="_1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69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1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1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1.xml><?xml version="1.0" encoding="utf-8"?>
<p:tagLst xmlns:p="http://schemas.openxmlformats.org/presentationml/2006/main">
  <p:tag name="KSO_WM_UNIT_TYPE" val="i"/>
  <p:tag name="KSO_WM_UNIT_INDEX" val="10"/>
  <p:tag name="KSO_WM_BEAUTIFY_FLAG" val="#wm#"/>
  <p:tag name="KSO_WM_TAG_VERSION" val="3.0"/>
  <p:tag name="KSO_WM_UNIT_ID" val="_1*i*1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2.xml><?xml version="1.0" encoding="utf-8"?>
<p:tagLst xmlns:p="http://schemas.openxmlformats.org/presentationml/2006/main">
  <p:tag name="KSO_WM_UNIT_TYPE" val="i"/>
  <p:tag name="KSO_WM_UNIT_INDEX" val="9"/>
  <p:tag name="KSO_WM_BEAUTIFY_FLAG" val="#wm#"/>
  <p:tag name="KSO_WM_TAG_VERSION" val="3.0"/>
  <p:tag name="KSO_WM_UNIT_ID" val="_1*i*9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3.xml><?xml version="1.0" encoding="utf-8"?>
<p:tagLst xmlns:p="http://schemas.openxmlformats.org/presentationml/2006/main">
  <p:tag name="KSO_WM_UNIT_TYPE" val="i"/>
  <p:tag name="KSO_WM_UNIT_INDEX" val="11"/>
  <p:tag name="KSO_WM_BEAUTIFY_FLAG" val="#wm#"/>
  <p:tag name="KSO_WM_TAG_VERSION" val="3.0"/>
  <p:tag name="KSO_WM_UNIT_ID" val="_1*i*1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4.xml><?xml version="1.0" encoding="utf-8"?>
<p:tagLst xmlns:p="http://schemas.openxmlformats.org/presentationml/2006/main">
  <p:tag name="KSO_WM_UNIT_TYPE" val="i"/>
  <p:tag name="KSO_WM_UNIT_INDEX" val="8"/>
  <p:tag name="KSO_WM_BEAUTIFY_FLAG" val="#wm#"/>
  <p:tag name="KSO_WM_TAG_VERSION" val="3.0"/>
  <p:tag name="KSO_WM_UNIT_ID" val="_1*i*8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5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1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6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1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7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1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8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1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79.xml><?xml version="1.0" encoding="utf-8"?>
<p:tagLst xmlns:p="http://schemas.openxmlformats.org/presentationml/2006/main">
  <p:tag name="KSO_WM_UNIT_TYPE" val="f"/>
  <p:tag name="KSO_WM_UNIT_SUBTYPE" val="b"/>
  <p:tag name="KSO_WM_UNIT_INDEX" val="1"/>
  <p:tag name="KSO_WM_BEAUTIFY_FLAG" val="#wm#"/>
  <p:tag name="KSO_WM_TAG_VERSION" val="3.0"/>
  <p:tag name="KSO_WM_UNIT_PRESET_TEXT" val="署名"/>
  <p:tag name="KSO_WM_UNIT_ID" val="_1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单击此处编辑母版标题样式"/>
  <p:tag name="KSO_WM_UNIT_ID" val="_2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0"/>
</p:tagLst>
</file>

<file path=ppt/tags/tag81.xml><?xml version="1.0" encoding="utf-8"?>
<p:tagLst xmlns:p="http://schemas.openxmlformats.org/presentationml/2006/main">
  <p:tag name="KSO_WM_UNIT_TYPE" val="f"/>
  <p:tag name="KSO_WM_UNIT_SUBTYPE" val="a"/>
  <p:tag name="KSO_WM_UNIT_INDEX" val="1"/>
  <p:tag name="KSO_WM_BEAUTIFY_FLAG" val="#wm#"/>
  <p:tag name="KSO_WM_TAG_VERSION" val="3.0"/>
  <p:tag name="KSO_WM_UNIT_PRESET_TEXT" val="单击此处编辑母版文本样式&#10;第二级&#10;第三级&#10;第四级&#10;第五级"/>
  <p:tag name="KSO_WM_UNIT_ID" val="_2*f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2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3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4.xml><?xml version="1.0" encoding="utf-8"?>
<p:tagLst xmlns:p="http://schemas.openxmlformats.org/presentationml/2006/main">
  <p:tag name="KSO_WM_UNIT_ID" val="_2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5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3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6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3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7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3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8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3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89.xml><?xml version="1.0" encoding="utf-8"?>
<p:tagLst xmlns:p="http://schemas.openxmlformats.org/presentationml/2006/main">
  <p:tag name="KSO_WM_UNIT_TYPE" val="a"/>
  <p:tag name="KSO_WM_UNIT_INDEX" val="1"/>
  <p:tag name="KSO_WM_BEAUTIFY_FLAG" val="#wm#"/>
  <p:tag name="KSO_WM_TAG_VERSION" val="3.0"/>
  <p:tag name="KSO_WM_UNIT_PRESET_TEXT" val="标题"/>
  <p:tag name="KSO_WM_UNIT_ID" val="_3*a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UNIT_ISCONTENTSTITLE" val="1"/>
  <p:tag name="KSO_WM_UNIT_VALUE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1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2.xml><?xml version="1.0" encoding="utf-8"?>
<p:tagLst xmlns:p="http://schemas.openxmlformats.org/presentationml/2006/main">
  <p:tag name="KSO_WM_UNIT_ID" val="_3**"/>
  <p:tag name="KSO_WM_BEAUTIFY_FLAG" val="#wm#"/>
  <p:tag name="KSO_WM_TAG_VERSION" val="3.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3.xml><?xml version="1.0" encoding="utf-8"?>
<p:tagLst xmlns:p="http://schemas.openxmlformats.org/presentationml/2006/main">
  <p:tag name="KSO_WM_UNIT_TYPE" val="i"/>
  <p:tag name="KSO_WM_UNIT_INDEX" val="1"/>
  <p:tag name="KSO_WM_BEAUTIFY_FLAG" val="#wm#"/>
  <p:tag name="KSO_WM_TAG_VERSION" val="3.0"/>
  <p:tag name="KSO_WM_UNIT_ID" val="_4*i*1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4.xml><?xml version="1.0" encoding="utf-8"?>
<p:tagLst xmlns:p="http://schemas.openxmlformats.org/presentationml/2006/main">
  <p:tag name="KSO_WM_UNIT_TYPE" val="i"/>
  <p:tag name="KSO_WM_UNIT_INDEX" val="5"/>
  <p:tag name="KSO_WM_BEAUTIFY_FLAG" val="#wm#"/>
  <p:tag name="KSO_WM_TAG_VERSION" val="3.0"/>
  <p:tag name="KSO_WM_UNIT_ID" val="_4*i*5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5.xml><?xml version="1.0" encoding="utf-8"?>
<p:tagLst xmlns:p="http://schemas.openxmlformats.org/presentationml/2006/main">
  <p:tag name="KSO_WM_UNIT_TYPE" val="i"/>
  <p:tag name="KSO_WM_UNIT_INDEX" val="2"/>
  <p:tag name="KSO_WM_BEAUTIFY_FLAG" val="#wm#"/>
  <p:tag name="KSO_WM_TAG_VERSION" val="3.0"/>
  <p:tag name="KSO_WM_UNIT_ID" val="_4*i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6.xml><?xml version="1.0" encoding="utf-8"?>
<p:tagLst xmlns:p="http://schemas.openxmlformats.org/presentationml/2006/main">
  <p:tag name="KSO_WM_UNIT_TYPE" val="i"/>
  <p:tag name="KSO_WM_UNIT_INDEX" val="3"/>
  <p:tag name="KSO_WM_BEAUTIFY_FLAG" val="#wm#"/>
  <p:tag name="KSO_WM_TAG_VERSION" val="3.0"/>
  <p:tag name="KSO_WM_UNIT_ID" val="_4*i*3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7.xml><?xml version="1.0" encoding="utf-8"?>
<p:tagLst xmlns:p="http://schemas.openxmlformats.org/presentationml/2006/main">
  <p:tag name="KSO_WM_UNIT_TYPE" val="i"/>
  <p:tag name="KSO_WM_UNIT_INDEX" val="4"/>
  <p:tag name="KSO_WM_BEAUTIFY_FLAG" val="#wm#"/>
  <p:tag name="KSO_WM_TAG_VERSION" val="3.0"/>
  <p:tag name="KSO_WM_UNIT_ID" val="_4*i*4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8.xml><?xml version="1.0" encoding="utf-8"?>
<p:tagLst xmlns:p="http://schemas.openxmlformats.org/presentationml/2006/main">
  <p:tag name="KSO_WM_UNIT_TYPE" val="i"/>
  <p:tag name="KSO_WM_UNIT_INDEX" val="6"/>
  <p:tag name="KSO_WM_BEAUTIFY_FLAG" val="#wm#"/>
  <p:tag name="KSO_WM_TAG_VERSION" val="3.0"/>
  <p:tag name="KSO_WM_UNIT_ID" val="_4*i*6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ags/tag99.xml><?xml version="1.0" encoding="utf-8"?>
<p:tagLst xmlns:p="http://schemas.openxmlformats.org/presentationml/2006/main">
  <p:tag name="KSO_WM_UNIT_TYPE" val="i"/>
  <p:tag name="KSO_WM_UNIT_INDEX" val="7"/>
  <p:tag name="KSO_WM_BEAUTIFY_FLAG" val="#wm#"/>
  <p:tag name="KSO_WM_TAG_VERSION" val="3.0"/>
  <p:tag name="KSO_WM_UNIT_ID" val="_4*i*7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自定义 543">
      <a:dk1>
        <a:srgbClr val="000000"/>
      </a:dk1>
      <a:lt1>
        <a:srgbClr val="FFFFFF"/>
      </a:lt1>
      <a:dk2>
        <a:srgbClr val="24445D"/>
      </a:dk2>
      <a:lt2>
        <a:srgbClr val="F4EDE8"/>
      </a:lt2>
      <a:accent1>
        <a:srgbClr val="BF9F7F"/>
      </a:accent1>
      <a:accent2>
        <a:srgbClr val="EBA641"/>
      </a:accent2>
      <a:accent3>
        <a:srgbClr val="EB6D05"/>
      </a:accent3>
      <a:accent4>
        <a:srgbClr val="EC2429"/>
      </a:accent4>
      <a:accent5>
        <a:srgbClr val="70AD47"/>
      </a:accent5>
      <a:accent6>
        <a:srgbClr val="5791BD"/>
      </a:accent6>
      <a:hlink>
        <a:srgbClr val="2F74E5"/>
      </a:hlink>
      <a:folHlink>
        <a:srgbClr val="B16B8E"/>
      </a:folHlink>
    </a:clrScheme>
    <a:fontScheme name="自定义 4">
      <a:majorFont>
        <a:latin typeface="Times New Roman"/>
        <a:ea typeface="汉仪楷体简"/>
        <a:cs typeface=""/>
      </a:majorFont>
      <a:minorFont>
        <a:latin typeface="Times New Roman"/>
        <a:ea typeface="汉仪楷体简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2721</Words>
  <Application>WPS 演示</Application>
  <PresentationFormat>宽屏</PresentationFormat>
  <Paragraphs>236</Paragraphs>
  <Slides>27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27</vt:i4>
      </vt:variant>
    </vt:vector>
  </HeadingPairs>
  <TitlesOfParts>
    <vt:vector size="53" baseType="lpstr">
      <vt:lpstr>Arial</vt:lpstr>
      <vt:lpstr>宋体</vt:lpstr>
      <vt:lpstr>Wingdings</vt:lpstr>
      <vt:lpstr>Wingdings</vt:lpstr>
      <vt:lpstr>汉仪楷体简</vt:lpstr>
      <vt:lpstr>Starlight</vt:lpstr>
      <vt:lpstr>Times New Roman</vt:lpstr>
      <vt:lpstr>微软雅黑</vt:lpstr>
      <vt:lpstr>Arial Unicode MS</vt:lpstr>
      <vt:lpstr>Calibri</vt:lpstr>
      <vt:lpstr>汉仪颜楷简</vt:lpstr>
      <vt:lpstr>华康行楷体 W5</vt:lpstr>
      <vt:lpstr>汉仪细行楷W</vt:lpstr>
      <vt:lpstr>汉仪全唐诗繁</vt:lpstr>
      <vt:lpstr>汉仪字酷堂义山楷W</vt:lpstr>
      <vt:lpstr>汉仪粗简黑简</vt:lpstr>
      <vt:lpstr>方正楷体_GBK</vt:lpstr>
      <vt:lpstr>方正思念成诗</vt:lpstr>
      <vt:lpstr>Arial</vt:lpstr>
      <vt:lpstr>MiSans Normal</vt:lpstr>
      <vt:lpstr>+中文标题</vt:lpstr>
      <vt:lpstr>Segoe Print</vt:lpstr>
      <vt:lpstr>MiSans</vt:lpstr>
      <vt:lpstr>汉仪细秀体简 L</vt:lpstr>
      <vt:lpstr>WPS</vt:lpstr>
      <vt:lpstr>Office 主题​​</vt:lpstr>
      <vt:lpstr>	赋能写作</vt:lpstr>
      <vt:lpstr>目录</vt:lpstr>
      <vt:lpstr>一、问题和想法</vt:lpstr>
      <vt:lpstr>一、问题和想法</vt:lpstr>
      <vt:lpstr>一、问题和想法</vt:lpstr>
      <vt:lpstr>一、问题和想法</vt:lpstr>
      <vt:lpstr>一、问题和想法</vt:lpstr>
      <vt:lpstr>二、问题分析</vt:lpstr>
      <vt:lpstr>二、问题分析</vt:lpstr>
      <vt:lpstr>1.AI大模型的特点</vt:lpstr>
      <vt:lpstr>2.AI赋能写作具体可以应用如何应用</vt:lpstr>
      <vt:lpstr>2.AI赋能写作具体可以应用如何应用</vt:lpstr>
      <vt:lpstr>2.AI赋能写作具体可以应用如何应用</vt:lpstr>
      <vt:lpstr>3.创作者们主要会在哪些方面对AI产生排斥</vt:lpstr>
      <vt:lpstr>3.创作者们主要会在哪些方面对AI产生排斥</vt:lpstr>
      <vt:lpstr>PowerPoint 演示文稿</vt:lpstr>
      <vt:lpstr>三、解决方案</vt:lpstr>
      <vt:lpstr>基于上述分析，我们搭建了下面的核心框架：</vt:lpstr>
      <vt:lpstr>基于上述分析，我们搭建了下面的核心框架：</vt:lpstr>
      <vt:lpstr>单击此处添加标题</vt:lpstr>
      <vt:lpstr>三、建议的解决方案</vt:lpstr>
      <vt:lpstr>PowerPoint 演示文稿</vt:lpstr>
      <vt:lpstr>四、实验</vt:lpstr>
      <vt:lpstr>我们设计了以下实验来验证这个平台能否发挥作用。</vt:lpstr>
      <vt:lpstr>实验</vt:lpstr>
      <vt:lpstr>PowerPoint 演示文稿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>26926</dc:creator>
  <cp:lastModifiedBy>叶沐￡之夏</cp:lastModifiedBy>
  <cp:revision>163</cp:revision>
  <dcterms:created xsi:type="dcterms:W3CDTF">2019-06-19T02:08:00Z</dcterms:created>
  <dcterms:modified xsi:type="dcterms:W3CDTF">2024-10-09T21:24:47Z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2052-12.1.0.18276</vt:lpwstr>
  </property>
  <property fmtid="{D5CDD505-2E9C-101B-9397-08002B2CF9AE}" pid="3" name="ICV">
    <vt:lpwstr>C5078FC9FECD4869B4DDA7A305FEAFE8_11</vt:lpwstr>
  </property>
</Properties>
</file>